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5"/>
  </p:sldMasterIdLst>
  <p:notesMasterIdLst>
    <p:notesMasterId r:id="rId16"/>
  </p:notesMasterIdLst>
  <p:sldIdLst>
    <p:sldId id="300" r:id="rId6"/>
    <p:sldId id="329" r:id="rId7"/>
    <p:sldId id="5712" r:id="rId8"/>
    <p:sldId id="5723" r:id="rId9"/>
    <p:sldId id="5731" r:id="rId10"/>
    <p:sldId id="5736" r:id="rId11"/>
    <p:sldId id="5737" r:id="rId12"/>
    <p:sldId id="5738" r:id="rId13"/>
    <p:sldId id="5739" r:id="rId14"/>
    <p:sldId id="334" r:id="rId15"/>
  </p:sldIdLst>
  <p:sldSz cx="12192000" cy="6858000"/>
  <p:notesSz cx="6858000" cy="3086100"/>
  <p:custDataLst>
    <p:tags r:id="rId17"/>
  </p:custDataLst>
  <p:defaultTextStyle>
    <a:defPPr>
      <a:defRPr lang="nl-NL"/>
    </a:defPPr>
    <a:lvl1pPr algn="l" rtl="0" fontAlgn="base">
      <a:spcBef>
        <a:spcPct val="0"/>
      </a:spcBef>
      <a:spcAft>
        <a:spcPct val="0"/>
      </a:spcAft>
      <a:defRPr sz="3200" kern="1200">
        <a:solidFill>
          <a:schemeClr val="tx1"/>
        </a:solidFill>
        <a:latin typeface="Times New Roman" charset="0"/>
        <a:ea typeface="+mn-ea"/>
        <a:cs typeface="+mn-cs"/>
      </a:defRPr>
    </a:lvl1pPr>
    <a:lvl2pPr marL="609585" algn="l" rtl="0" fontAlgn="base">
      <a:spcBef>
        <a:spcPct val="0"/>
      </a:spcBef>
      <a:spcAft>
        <a:spcPct val="0"/>
      </a:spcAft>
      <a:defRPr sz="3200" kern="1200">
        <a:solidFill>
          <a:schemeClr val="tx1"/>
        </a:solidFill>
        <a:latin typeface="Times New Roman" charset="0"/>
        <a:ea typeface="+mn-ea"/>
        <a:cs typeface="+mn-cs"/>
      </a:defRPr>
    </a:lvl2pPr>
    <a:lvl3pPr marL="1219170" algn="l" rtl="0" fontAlgn="base">
      <a:spcBef>
        <a:spcPct val="0"/>
      </a:spcBef>
      <a:spcAft>
        <a:spcPct val="0"/>
      </a:spcAft>
      <a:defRPr sz="3200" kern="1200">
        <a:solidFill>
          <a:schemeClr val="tx1"/>
        </a:solidFill>
        <a:latin typeface="Times New Roman" charset="0"/>
        <a:ea typeface="+mn-ea"/>
        <a:cs typeface="+mn-cs"/>
      </a:defRPr>
    </a:lvl3pPr>
    <a:lvl4pPr marL="1828754" algn="l" rtl="0" fontAlgn="base">
      <a:spcBef>
        <a:spcPct val="0"/>
      </a:spcBef>
      <a:spcAft>
        <a:spcPct val="0"/>
      </a:spcAft>
      <a:defRPr sz="3200" kern="1200">
        <a:solidFill>
          <a:schemeClr val="tx1"/>
        </a:solidFill>
        <a:latin typeface="Times New Roman" charset="0"/>
        <a:ea typeface="+mn-ea"/>
        <a:cs typeface="+mn-cs"/>
      </a:defRPr>
    </a:lvl4pPr>
    <a:lvl5pPr marL="2438339" algn="l" rtl="0" fontAlgn="base">
      <a:spcBef>
        <a:spcPct val="0"/>
      </a:spcBef>
      <a:spcAft>
        <a:spcPct val="0"/>
      </a:spcAft>
      <a:defRPr sz="3200" kern="1200">
        <a:solidFill>
          <a:schemeClr val="tx1"/>
        </a:solidFill>
        <a:latin typeface="Times New Roman" charset="0"/>
        <a:ea typeface="+mn-ea"/>
        <a:cs typeface="+mn-cs"/>
      </a:defRPr>
    </a:lvl5pPr>
    <a:lvl6pPr marL="3047924" algn="l" defTabSz="1219170" rtl="0" eaLnBrk="1" latinLnBrk="0" hangingPunct="1">
      <a:defRPr sz="3200" kern="1200">
        <a:solidFill>
          <a:schemeClr val="tx1"/>
        </a:solidFill>
        <a:latin typeface="Times New Roman" charset="0"/>
        <a:ea typeface="+mn-ea"/>
        <a:cs typeface="+mn-cs"/>
      </a:defRPr>
    </a:lvl6pPr>
    <a:lvl7pPr marL="3657509" algn="l" defTabSz="1219170" rtl="0" eaLnBrk="1" latinLnBrk="0" hangingPunct="1">
      <a:defRPr sz="3200" kern="1200">
        <a:solidFill>
          <a:schemeClr val="tx1"/>
        </a:solidFill>
        <a:latin typeface="Times New Roman" charset="0"/>
        <a:ea typeface="+mn-ea"/>
        <a:cs typeface="+mn-cs"/>
      </a:defRPr>
    </a:lvl7pPr>
    <a:lvl8pPr marL="4267093" algn="l" defTabSz="1219170" rtl="0" eaLnBrk="1" latinLnBrk="0" hangingPunct="1">
      <a:defRPr sz="3200" kern="1200">
        <a:solidFill>
          <a:schemeClr val="tx1"/>
        </a:solidFill>
        <a:latin typeface="Times New Roman" charset="0"/>
        <a:ea typeface="+mn-ea"/>
        <a:cs typeface="+mn-cs"/>
      </a:defRPr>
    </a:lvl8pPr>
    <a:lvl9pPr marL="4876678" algn="l" defTabSz="1219170" rtl="0" eaLnBrk="1" latinLnBrk="0" hangingPunct="1">
      <a:defRPr sz="32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ronia, Katinka" initials="PK" lastIdx="7" clrIdx="0">
    <p:extLst>
      <p:ext uri="{19B8F6BF-5375-455C-9EA6-DF929625EA0E}">
        <p15:presenceInfo xmlns:p15="http://schemas.microsoft.com/office/powerpoint/2012/main" userId="S-1-5-21-2124967372-903829438-1011632211-1730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73590"/>
    <a:srgbClr val="DCF8DC"/>
    <a:srgbClr val="034394"/>
    <a:srgbClr val="F3F3F2"/>
    <a:srgbClr val="DBEFFC"/>
    <a:srgbClr val="F0FFCF"/>
    <a:srgbClr val="CC1E3D"/>
    <a:srgbClr val="009FE3"/>
    <a:srgbClr val="96CFF2"/>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CF1A92-8919-4367-AD9A-BC70D69C7C7C}" v="129" dt="2022-12-08T08:13:28.905"/>
  </p1510:revLst>
</p1510:revInfo>
</file>

<file path=ppt/tableStyles.xml><?xml version="1.0" encoding="utf-8"?>
<a:tblStyleLst xmlns:a="http://schemas.openxmlformats.org/drawingml/2006/main" def="{5C22544A-7EE6-4342-B048-85BDC9FD1C3A}">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Stijl, licht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4"/>
    <p:restoredTop sz="93162" autoAdjust="0"/>
  </p:normalViewPr>
  <p:slideViewPr>
    <p:cSldViewPr snapToGrid="0">
      <p:cViewPr varScale="1">
        <p:scale>
          <a:sx n="132" d="100"/>
          <a:sy n="132" d="100"/>
        </p:scale>
        <p:origin x="162" y="642"/>
      </p:cViewPr>
      <p:guideLst>
        <p:guide orient="horz" pos="2160"/>
        <p:guide pos="3840"/>
      </p:guideLst>
    </p:cSldViewPr>
  </p:slideViewPr>
  <p:notesTextViewPr>
    <p:cViewPr>
      <p:scale>
        <a:sx n="3" d="2"/>
        <a:sy n="3" d="2"/>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r Vennekens" userId="f3d1eaaf-745c-425f-983e-3afbde4a99fd" providerId="ADAL" clId="{D1CF1A92-8919-4367-AD9A-BC70D69C7C7C}"/>
    <pc:docChg chg="undo custSel addSld delSld modSld">
      <pc:chgData name="Ivar Vennekens" userId="f3d1eaaf-745c-425f-983e-3afbde4a99fd" providerId="ADAL" clId="{D1CF1A92-8919-4367-AD9A-BC70D69C7C7C}" dt="2022-12-08T08:13:28.905" v="58"/>
      <pc:docMkLst>
        <pc:docMk/>
      </pc:docMkLst>
      <pc:sldChg chg="modSp mod">
        <pc:chgData name="Ivar Vennekens" userId="f3d1eaaf-745c-425f-983e-3afbde4a99fd" providerId="ADAL" clId="{D1CF1A92-8919-4367-AD9A-BC70D69C7C7C}" dt="2022-12-08T08:08:42.863" v="22" actId="20577"/>
        <pc:sldMkLst>
          <pc:docMk/>
          <pc:sldMk cId="1500484533" sldId="5723"/>
        </pc:sldMkLst>
        <pc:spChg chg="mod">
          <ac:chgData name="Ivar Vennekens" userId="f3d1eaaf-745c-425f-983e-3afbde4a99fd" providerId="ADAL" clId="{D1CF1A92-8919-4367-AD9A-BC70D69C7C7C}" dt="2022-12-08T08:08:42.863" v="22" actId="20577"/>
          <ac:spMkLst>
            <pc:docMk/>
            <pc:sldMk cId="1500484533" sldId="5723"/>
            <ac:spMk id="10" creationId="{24D1BD61-0CB8-2EC4-77CA-0B4B0DEB72C3}"/>
          </ac:spMkLst>
        </pc:spChg>
      </pc:sldChg>
      <pc:sldChg chg="del">
        <pc:chgData name="Ivar Vennekens" userId="f3d1eaaf-745c-425f-983e-3afbde4a99fd" providerId="ADAL" clId="{D1CF1A92-8919-4367-AD9A-BC70D69C7C7C}" dt="2022-12-08T08:12:50.206" v="57" actId="2696"/>
        <pc:sldMkLst>
          <pc:docMk/>
          <pc:sldMk cId="1780640828" sldId="5728"/>
        </pc:sldMkLst>
      </pc:sldChg>
      <pc:sldChg chg="modSp mod modAnim">
        <pc:chgData name="Ivar Vennekens" userId="f3d1eaaf-745c-425f-983e-3afbde4a99fd" providerId="ADAL" clId="{D1CF1A92-8919-4367-AD9A-BC70D69C7C7C}" dt="2022-12-08T08:13:28.905" v="58"/>
        <pc:sldMkLst>
          <pc:docMk/>
          <pc:sldMk cId="2918533969" sldId="5731"/>
        </pc:sldMkLst>
        <pc:spChg chg="mod">
          <ac:chgData name="Ivar Vennekens" userId="f3d1eaaf-745c-425f-983e-3afbde4a99fd" providerId="ADAL" clId="{D1CF1A92-8919-4367-AD9A-BC70D69C7C7C}" dt="2022-12-08T08:09:57.600" v="25" actId="20577"/>
          <ac:spMkLst>
            <pc:docMk/>
            <pc:sldMk cId="2918533969" sldId="5731"/>
            <ac:spMk id="133" creationId="{30C7D7ED-F94A-2C22-C0B8-0CEA73A0A842}"/>
          </ac:spMkLst>
        </pc:spChg>
        <pc:spChg chg="mod">
          <ac:chgData name="Ivar Vennekens" userId="f3d1eaaf-745c-425f-983e-3afbde4a99fd" providerId="ADAL" clId="{D1CF1A92-8919-4367-AD9A-BC70D69C7C7C}" dt="2022-12-08T08:10:06.378" v="26" actId="20577"/>
          <ac:spMkLst>
            <pc:docMk/>
            <pc:sldMk cId="2918533969" sldId="5731"/>
            <ac:spMk id="134" creationId="{4DD97477-7808-78A1-5A4A-276CAD6506D5}"/>
          </ac:spMkLst>
        </pc:spChg>
        <pc:spChg chg="mod">
          <ac:chgData name="Ivar Vennekens" userId="f3d1eaaf-745c-425f-983e-3afbde4a99fd" providerId="ADAL" clId="{D1CF1A92-8919-4367-AD9A-BC70D69C7C7C}" dt="2022-12-08T08:09:46.613" v="23" actId="20577"/>
          <ac:spMkLst>
            <pc:docMk/>
            <pc:sldMk cId="2918533969" sldId="5731"/>
            <ac:spMk id="135" creationId="{0C09F604-554A-AE21-A353-4B36704B6755}"/>
          </ac:spMkLst>
        </pc:spChg>
        <pc:spChg chg="mod">
          <ac:chgData name="Ivar Vennekens" userId="f3d1eaaf-745c-425f-983e-3afbde4a99fd" providerId="ADAL" clId="{D1CF1A92-8919-4367-AD9A-BC70D69C7C7C}" dt="2022-12-08T08:09:52.467" v="24" actId="20577"/>
          <ac:spMkLst>
            <pc:docMk/>
            <pc:sldMk cId="2918533969" sldId="5731"/>
            <ac:spMk id="136" creationId="{41D419D7-4C35-AD6F-0724-3639361E7817}"/>
          </ac:spMkLst>
        </pc:spChg>
        <pc:spChg chg="mod">
          <ac:chgData name="Ivar Vennekens" userId="f3d1eaaf-745c-425f-983e-3afbde4a99fd" providerId="ADAL" clId="{D1CF1A92-8919-4367-AD9A-BC70D69C7C7C}" dt="2022-12-08T08:10:16.550" v="29" actId="20577"/>
          <ac:spMkLst>
            <pc:docMk/>
            <pc:sldMk cId="2918533969" sldId="5731"/>
            <ac:spMk id="137" creationId="{C380DA8A-FF66-67DD-8CDE-3DBBAAA0F8E5}"/>
          </ac:spMkLst>
        </pc:spChg>
      </pc:sldChg>
      <pc:sldChg chg="addSp delSp del mod">
        <pc:chgData name="Ivar Vennekens" userId="f3d1eaaf-745c-425f-983e-3afbde4a99fd" providerId="ADAL" clId="{D1CF1A92-8919-4367-AD9A-BC70D69C7C7C}" dt="2022-12-08T08:12:31.520" v="53" actId="47"/>
        <pc:sldMkLst>
          <pc:docMk/>
          <pc:sldMk cId="82271160" sldId="5732"/>
        </pc:sldMkLst>
        <pc:spChg chg="add del">
          <ac:chgData name="Ivar Vennekens" userId="f3d1eaaf-745c-425f-983e-3afbde4a99fd" providerId="ADAL" clId="{D1CF1A92-8919-4367-AD9A-BC70D69C7C7C}" dt="2022-12-08T08:12:16.588" v="49" actId="21"/>
          <ac:spMkLst>
            <pc:docMk/>
            <pc:sldMk cId="82271160" sldId="5732"/>
            <ac:spMk id="3" creationId="{B9D0DCD3-4BA9-BFD7-F504-170163114EFD}"/>
          </ac:spMkLst>
        </pc:spChg>
        <pc:picChg chg="del">
          <ac:chgData name="Ivar Vennekens" userId="f3d1eaaf-745c-425f-983e-3afbde4a99fd" providerId="ADAL" clId="{D1CF1A92-8919-4367-AD9A-BC70D69C7C7C}" dt="2022-12-08T08:12:16.588" v="49" actId="21"/>
          <ac:picMkLst>
            <pc:docMk/>
            <pc:sldMk cId="82271160" sldId="5732"/>
            <ac:picMk id="1030" creationId="{34AC150D-DDCC-5D53-D01E-65F2B4A21C22}"/>
          </ac:picMkLst>
        </pc:picChg>
      </pc:sldChg>
      <pc:sldChg chg="delSp del">
        <pc:chgData name="Ivar Vennekens" userId="f3d1eaaf-745c-425f-983e-3afbde4a99fd" providerId="ADAL" clId="{D1CF1A92-8919-4367-AD9A-BC70D69C7C7C}" dt="2022-12-08T08:12:33.729" v="55" actId="47"/>
        <pc:sldMkLst>
          <pc:docMk/>
          <pc:sldMk cId="1719613561" sldId="5733"/>
        </pc:sldMkLst>
        <pc:spChg chg="del">
          <ac:chgData name="Ivar Vennekens" userId="f3d1eaaf-745c-425f-983e-3afbde4a99fd" providerId="ADAL" clId="{D1CF1A92-8919-4367-AD9A-BC70D69C7C7C}" dt="2022-12-08T08:12:25.500" v="51" actId="21"/>
          <ac:spMkLst>
            <pc:docMk/>
            <pc:sldMk cId="1719613561" sldId="5733"/>
            <ac:spMk id="3" creationId="{B9D0DCD3-4BA9-BFD7-F504-170163114EFD}"/>
          </ac:spMkLst>
        </pc:spChg>
        <pc:picChg chg="del">
          <ac:chgData name="Ivar Vennekens" userId="f3d1eaaf-745c-425f-983e-3afbde4a99fd" providerId="ADAL" clId="{D1CF1A92-8919-4367-AD9A-BC70D69C7C7C}" dt="2022-12-08T08:12:25.500" v="51" actId="21"/>
          <ac:picMkLst>
            <pc:docMk/>
            <pc:sldMk cId="1719613561" sldId="5733"/>
            <ac:picMk id="5" creationId="{55E57286-D329-815A-4D57-68057867981E}"/>
          </ac:picMkLst>
        </pc:picChg>
      </pc:sldChg>
      <pc:sldChg chg="delSp del">
        <pc:chgData name="Ivar Vennekens" userId="f3d1eaaf-745c-425f-983e-3afbde4a99fd" providerId="ADAL" clId="{D1CF1A92-8919-4367-AD9A-BC70D69C7C7C}" dt="2022-12-08T08:12:32.570" v="54" actId="47"/>
        <pc:sldMkLst>
          <pc:docMk/>
          <pc:sldMk cId="1500139005" sldId="5734"/>
        </pc:sldMkLst>
        <pc:spChg chg="del">
          <ac:chgData name="Ivar Vennekens" userId="f3d1eaaf-745c-425f-983e-3afbde4a99fd" providerId="ADAL" clId="{D1CF1A92-8919-4367-AD9A-BC70D69C7C7C}" dt="2022-12-08T08:12:09.471" v="47" actId="21"/>
          <ac:spMkLst>
            <pc:docMk/>
            <pc:sldMk cId="1500139005" sldId="5734"/>
            <ac:spMk id="3" creationId="{B9D0DCD3-4BA9-BFD7-F504-170163114EFD}"/>
          </ac:spMkLst>
        </pc:spChg>
        <pc:picChg chg="del">
          <ac:chgData name="Ivar Vennekens" userId="f3d1eaaf-745c-425f-983e-3afbde4a99fd" providerId="ADAL" clId="{D1CF1A92-8919-4367-AD9A-BC70D69C7C7C}" dt="2022-12-08T08:12:09.471" v="47" actId="21"/>
          <ac:picMkLst>
            <pc:docMk/>
            <pc:sldMk cId="1500139005" sldId="5734"/>
            <ac:picMk id="3074" creationId="{327E101A-B95F-169C-A81F-DA3E86B4B95F}"/>
          </ac:picMkLst>
        </pc:picChg>
      </pc:sldChg>
      <pc:sldChg chg="delSp del">
        <pc:chgData name="Ivar Vennekens" userId="f3d1eaaf-745c-425f-983e-3afbde4a99fd" providerId="ADAL" clId="{D1CF1A92-8919-4367-AD9A-BC70D69C7C7C}" dt="2022-12-08T08:12:34.384" v="56" actId="47"/>
        <pc:sldMkLst>
          <pc:docMk/>
          <pc:sldMk cId="2891050619" sldId="5735"/>
        </pc:sldMkLst>
        <pc:spChg chg="del">
          <ac:chgData name="Ivar Vennekens" userId="f3d1eaaf-745c-425f-983e-3afbde4a99fd" providerId="ADAL" clId="{D1CF1A92-8919-4367-AD9A-BC70D69C7C7C}" dt="2022-12-08T08:11:56.123" v="45" actId="21"/>
          <ac:spMkLst>
            <pc:docMk/>
            <pc:sldMk cId="2891050619" sldId="5735"/>
            <ac:spMk id="3" creationId="{B9D0DCD3-4BA9-BFD7-F504-170163114EFD}"/>
          </ac:spMkLst>
        </pc:spChg>
        <pc:picChg chg="del">
          <ac:chgData name="Ivar Vennekens" userId="f3d1eaaf-745c-425f-983e-3afbde4a99fd" providerId="ADAL" clId="{D1CF1A92-8919-4367-AD9A-BC70D69C7C7C}" dt="2022-12-08T08:11:56.123" v="45" actId="21"/>
          <ac:picMkLst>
            <pc:docMk/>
            <pc:sldMk cId="2891050619" sldId="5735"/>
            <ac:picMk id="4" creationId="{F480B649-AC29-86C3-F100-8F25EA2CEB2B}"/>
          </ac:picMkLst>
        </pc:picChg>
      </pc:sldChg>
      <pc:sldChg chg="addSp delSp modSp add modAnim">
        <pc:chgData name="Ivar Vennekens" userId="f3d1eaaf-745c-425f-983e-3afbde4a99fd" providerId="ADAL" clId="{D1CF1A92-8919-4367-AD9A-BC70D69C7C7C}" dt="2022-12-08T08:11:59.806" v="46"/>
        <pc:sldMkLst>
          <pc:docMk/>
          <pc:sldMk cId="2877534092" sldId="5736"/>
        </pc:sldMkLst>
        <pc:spChg chg="add del mod">
          <ac:chgData name="Ivar Vennekens" userId="f3d1eaaf-745c-425f-983e-3afbde4a99fd" providerId="ADAL" clId="{D1CF1A92-8919-4367-AD9A-BC70D69C7C7C}" dt="2022-12-08T08:11:11.584" v="35"/>
          <ac:spMkLst>
            <pc:docMk/>
            <pc:sldMk cId="2877534092" sldId="5736"/>
            <ac:spMk id="3" creationId="{D0FF2744-9F72-FF64-FF7F-B0B671FD3508}"/>
          </ac:spMkLst>
        </pc:spChg>
        <pc:spChg chg="add mod">
          <ac:chgData name="Ivar Vennekens" userId="f3d1eaaf-745c-425f-983e-3afbde4a99fd" providerId="ADAL" clId="{D1CF1A92-8919-4367-AD9A-BC70D69C7C7C}" dt="2022-12-08T08:11:59.806" v="46"/>
          <ac:spMkLst>
            <pc:docMk/>
            <pc:sldMk cId="2877534092" sldId="5736"/>
            <ac:spMk id="4" creationId="{B1A27266-2E33-341C-50F7-646D708B6539}"/>
          </ac:spMkLst>
        </pc:spChg>
        <pc:picChg chg="add mod">
          <ac:chgData name="Ivar Vennekens" userId="f3d1eaaf-745c-425f-983e-3afbde4a99fd" providerId="ADAL" clId="{D1CF1A92-8919-4367-AD9A-BC70D69C7C7C}" dt="2022-12-08T08:11:59.806" v="46"/>
          <ac:picMkLst>
            <pc:docMk/>
            <pc:sldMk cId="2877534092" sldId="5736"/>
            <ac:picMk id="5" creationId="{EFFB4B63-B322-FCAA-78CA-46343425AC50}"/>
          </ac:picMkLst>
        </pc:picChg>
      </pc:sldChg>
      <pc:sldChg chg="add del">
        <pc:chgData name="Ivar Vennekens" userId="f3d1eaaf-745c-425f-983e-3afbde4a99fd" providerId="ADAL" clId="{D1CF1A92-8919-4367-AD9A-BC70D69C7C7C}" dt="2022-12-08T08:11:28.120" v="38" actId="2890"/>
        <pc:sldMkLst>
          <pc:docMk/>
          <pc:sldMk cId="1433817842" sldId="5737"/>
        </pc:sldMkLst>
      </pc:sldChg>
      <pc:sldChg chg="addSp modSp add">
        <pc:chgData name="Ivar Vennekens" userId="f3d1eaaf-745c-425f-983e-3afbde4a99fd" providerId="ADAL" clId="{D1CF1A92-8919-4367-AD9A-BC70D69C7C7C}" dt="2022-12-08T08:12:12.014" v="48"/>
        <pc:sldMkLst>
          <pc:docMk/>
          <pc:sldMk cId="3402508662" sldId="5737"/>
        </pc:sldMkLst>
        <pc:spChg chg="add mod">
          <ac:chgData name="Ivar Vennekens" userId="f3d1eaaf-745c-425f-983e-3afbde4a99fd" providerId="ADAL" clId="{D1CF1A92-8919-4367-AD9A-BC70D69C7C7C}" dt="2022-12-08T08:12:12.014" v="48"/>
          <ac:spMkLst>
            <pc:docMk/>
            <pc:sldMk cId="3402508662" sldId="5737"/>
            <ac:spMk id="3" creationId="{CFF69BC9-535F-BD04-07A9-4FD1A497DAB5}"/>
          </ac:spMkLst>
        </pc:spChg>
        <pc:picChg chg="add mod">
          <ac:chgData name="Ivar Vennekens" userId="f3d1eaaf-745c-425f-983e-3afbde4a99fd" providerId="ADAL" clId="{D1CF1A92-8919-4367-AD9A-BC70D69C7C7C}" dt="2022-12-08T08:12:12.014" v="48"/>
          <ac:picMkLst>
            <pc:docMk/>
            <pc:sldMk cId="3402508662" sldId="5737"/>
            <ac:picMk id="4" creationId="{054A1DD5-4080-B95A-1D5D-6D4E74134501}"/>
          </ac:picMkLst>
        </pc:picChg>
      </pc:sldChg>
      <pc:sldChg chg="addSp modSp add">
        <pc:chgData name="Ivar Vennekens" userId="f3d1eaaf-745c-425f-983e-3afbde4a99fd" providerId="ADAL" clId="{D1CF1A92-8919-4367-AD9A-BC70D69C7C7C}" dt="2022-12-08T08:12:19.651" v="50"/>
        <pc:sldMkLst>
          <pc:docMk/>
          <pc:sldMk cId="990404052" sldId="5738"/>
        </pc:sldMkLst>
        <pc:spChg chg="add mod">
          <ac:chgData name="Ivar Vennekens" userId="f3d1eaaf-745c-425f-983e-3afbde4a99fd" providerId="ADAL" clId="{D1CF1A92-8919-4367-AD9A-BC70D69C7C7C}" dt="2022-12-08T08:12:19.651" v="50"/>
          <ac:spMkLst>
            <pc:docMk/>
            <pc:sldMk cId="990404052" sldId="5738"/>
            <ac:spMk id="3" creationId="{B8F97C83-146E-3B91-84D4-74FB88D970B6}"/>
          </ac:spMkLst>
        </pc:spChg>
        <pc:picChg chg="add mod">
          <ac:chgData name="Ivar Vennekens" userId="f3d1eaaf-745c-425f-983e-3afbde4a99fd" providerId="ADAL" clId="{D1CF1A92-8919-4367-AD9A-BC70D69C7C7C}" dt="2022-12-08T08:12:19.651" v="50"/>
          <ac:picMkLst>
            <pc:docMk/>
            <pc:sldMk cId="990404052" sldId="5738"/>
            <ac:picMk id="4" creationId="{16EE868C-9F16-4C13-D3A3-E9A778BC3A34}"/>
          </ac:picMkLst>
        </pc:picChg>
      </pc:sldChg>
      <pc:sldChg chg="add del">
        <pc:chgData name="Ivar Vennekens" userId="f3d1eaaf-745c-425f-983e-3afbde4a99fd" providerId="ADAL" clId="{D1CF1A92-8919-4367-AD9A-BC70D69C7C7C}" dt="2022-12-08T08:11:27.001" v="37" actId="2890"/>
        <pc:sldMkLst>
          <pc:docMk/>
          <pc:sldMk cId="2856784534" sldId="5738"/>
        </pc:sldMkLst>
      </pc:sldChg>
      <pc:sldChg chg="addSp modSp add">
        <pc:chgData name="Ivar Vennekens" userId="f3d1eaaf-745c-425f-983e-3afbde4a99fd" providerId="ADAL" clId="{D1CF1A92-8919-4367-AD9A-BC70D69C7C7C}" dt="2022-12-08T08:12:28.539" v="52"/>
        <pc:sldMkLst>
          <pc:docMk/>
          <pc:sldMk cId="3017342476" sldId="5739"/>
        </pc:sldMkLst>
        <pc:spChg chg="add mod">
          <ac:chgData name="Ivar Vennekens" userId="f3d1eaaf-745c-425f-983e-3afbde4a99fd" providerId="ADAL" clId="{D1CF1A92-8919-4367-AD9A-BC70D69C7C7C}" dt="2022-12-08T08:12:28.539" v="52"/>
          <ac:spMkLst>
            <pc:docMk/>
            <pc:sldMk cId="3017342476" sldId="5739"/>
            <ac:spMk id="3" creationId="{6DA6A024-BF07-4EB7-DFAA-75F1D4858962}"/>
          </ac:spMkLst>
        </pc:spChg>
        <pc:picChg chg="add mod">
          <ac:chgData name="Ivar Vennekens" userId="f3d1eaaf-745c-425f-983e-3afbde4a99fd" providerId="ADAL" clId="{D1CF1A92-8919-4367-AD9A-BC70D69C7C7C}" dt="2022-12-08T08:12:28.539" v="52"/>
          <ac:picMkLst>
            <pc:docMk/>
            <pc:sldMk cId="3017342476" sldId="5739"/>
            <ac:picMk id="4" creationId="{0FFDFD63-0818-0FAE-D813-FAE7B19DDD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CC5C8-6312-402B-8DE9-72D8D4401C91}" type="datetimeFigureOut">
              <a:rPr lang="nl-NL" smtClean="0"/>
              <a:pPr/>
              <a:t>8-12-2022</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285AC7-D60F-4D17-803B-34D3B8D1E568}" type="slidenum">
              <a:rPr lang="nl-NL" smtClean="0"/>
              <a:pPr/>
              <a:t>‹nr.›</a:t>
            </a:fld>
            <a:endParaRPr lang="nl-NL"/>
          </a:p>
        </p:txBody>
      </p:sp>
    </p:spTree>
    <p:extLst>
      <p:ext uri="{BB962C8B-B14F-4D97-AF65-F5344CB8AC3E}">
        <p14:creationId xmlns:p14="http://schemas.microsoft.com/office/powerpoint/2010/main" val="1463328337"/>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5"/>
          </p:nvPr>
        </p:nvSpPr>
        <p:spPr/>
        <p:txBody>
          <a:bodyPr/>
          <a:lstStyle/>
          <a:p>
            <a:fld id="{F0285AC7-D60F-4D17-803B-34D3B8D1E568}" type="slidenum">
              <a:rPr lang="nl-NL" smtClean="0"/>
              <a:pPr/>
              <a:t>1</a:t>
            </a:fld>
            <a:endParaRPr lang="nl-NL"/>
          </a:p>
        </p:txBody>
      </p:sp>
    </p:spTree>
    <p:extLst>
      <p:ext uri="{BB962C8B-B14F-4D97-AF65-F5344CB8AC3E}">
        <p14:creationId xmlns:p14="http://schemas.microsoft.com/office/powerpoint/2010/main" val="405447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Het OOTS is geen doel op zichzelf maar vormt een klein onderdeel van het grotere SDG-doel, waarbij gebruikers (burgers en ondernemers) binnen de Unie zich digitaal ook vrijer kunnen bewegen en zo eenvoudiger kansen kunnen benutten om in een andere lidstaat te wonen, te werken of al dan niet tijdelijk te verblijven voor bijvoorbeeld een studie of om te ondernemen.</a:t>
            </a:r>
          </a:p>
          <a:p>
            <a:r>
              <a:rPr lang="nl-NL" dirty="0"/>
              <a:t>Eerste departementale juridische werkgroep heeft geconcludeerd dat er geen </a:t>
            </a:r>
            <a:r>
              <a:rPr lang="nl-NL" dirty="0" err="1"/>
              <a:t>veegwet</a:t>
            </a:r>
            <a:r>
              <a:rPr lang="nl-NL" dirty="0"/>
              <a:t> noodzakelijk is. Op dit moment wordt aan een IAK gewerkt.</a:t>
            </a:r>
          </a:p>
        </p:txBody>
      </p:sp>
      <p:sp>
        <p:nvSpPr>
          <p:cNvPr id="4" name="Tijdelijke aanduiding voor dianumm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0285AC7-D60F-4D17-803B-34D3B8D1E568}" type="slidenum">
              <a:rPr kumimoji="0" lang="nl-NL" sz="1200" b="0" i="0" u="none" strike="noStrike" kern="1200" cap="none" spc="0" normalizeH="0" baseline="0" noProof="0" smtClean="0">
                <a:ln>
                  <a:noFill/>
                </a:ln>
                <a:solidFill>
                  <a:prstClr val="black"/>
                </a:solidFill>
                <a:effectLst/>
                <a:uLnTx/>
                <a:uFillTx/>
                <a:latin typeface="Times New Roman"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Times New Roman" charset="0"/>
              <a:ea typeface="+mn-ea"/>
              <a:cs typeface="+mn-cs"/>
            </a:endParaRPr>
          </a:p>
        </p:txBody>
      </p:sp>
    </p:spTree>
    <p:extLst>
      <p:ext uri="{BB962C8B-B14F-4D97-AF65-F5344CB8AC3E}">
        <p14:creationId xmlns:p14="http://schemas.microsoft.com/office/powerpoint/2010/main" val="258205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functionele werking van het OOTS leg ik graag uit aan de hand van een praktijkvoorbeeld. Bij het CIBG melden zich jaarlijks ongeveer 1300 zorg-</a:t>
            </a:r>
            <a:r>
              <a:rPr lang="nl-NL" dirty="0" err="1"/>
              <a:t>profesionals</a:t>
            </a:r>
            <a:r>
              <a:rPr lang="nl-NL" dirty="0"/>
              <a:t> aan voor een Nederlandse registratie. Hiervan komen er ongeveer 1000 in aanmerking voor de in het voorbeeld genoemde automatische erkenning. </a:t>
            </a:r>
          </a:p>
        </p:txBody>
      </p:sp>
      <p:sp>
        <p:nvSpPr>
          <p:cNvPr id="4" name="Tijdelijke aanduiding voor dianummer 3"/>
          <p:cNvSpPr>
            <a:spLocks noGrp="1"/>
          </p:cNvSpPr>
          <p:nvPr>
            <p:ph type="sldNum" sz="quarter" idx="5"/>
          </p:nvPr>
        </p:nvSpPr>
        <p:spPr/>
        <p:txBody>
          <a:bodyPr/>
          <a:lstStyle/>
          <a:p>
            <a:fld id="{F0285AC7-D60F-4D17-803B-34D3B8D1E568}" type="slidenum">
              <a:rPr lang="nl-NL" smtClean="0"/>
              <a:pPr/>
              <a:t>4</a:t>
            </a:fld>
            <a:endParaRPr lang="nl-NL"/>
          </a:p>
        </p:txBody>
      </p:sp>
    </p:spTree>
    <p:extLst>
      <p:ext uri="{BB962C8B-B14F-4D97-AF65-F5344CB8AC3E}">
        <p14:creationId xmlns:p14="http://schemas.microsoft.com/office/powerpoint/2010/main" val="54332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F0285AC7-D60F-4D17-803B-34D3B8D1E568}" type="slidenum">
              <a:rPr lang="nl-NL" smtClean="0"/>
              <a:pPr/>
              <a:t>10</a:t>
            </a:fld>
            <a:endParaRPr lang="nl-NL"/>
          </a:p>
        </p:txBody>
      </p:sp>
    </p:spTree>
    <p:extLst>
      <p:ext uri="{BB962C8B-B14F-4D97-AF65-F5344CB8AC3E}">
        <p14:creationId xmlns:p14="http://schemas.microsoft.com/office/powerpoint/2010/main" val="2507057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bg1"/>
        </a:solid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20EA3A7B-5258-CF4A-87B6-4C1D8888C0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242" name="Rectangle 2"/>
          <p:cNvSpPr>
            <a:spLocks noChangeArrowheads="1"/>
          </p:cNvSpPr>
          <p:nvPr/>
        </p:nvSpPr>
        <p:spPr bwMode="auto">
          <a:xfrm>
            <a:off x="6480043" y="1988840"/>
            <a:ext cx="4224469" cy="4224469"/>
          </a:xfrm>
          <a:prstGeom prst="rect">
            <a:avLst/>
          </a:prstGeom>
          <a:solidFill>
            <a:srgbClr val="034394"/>
          </a:solidFill>
          <a:ln w="9525">
            <a:noFill/>
            <a:miter lim="800000"/>
            <a:headEnd/>
            <a:tailEnd/>
          </a:ln>
          <a:effectLst/>
        </p:spPr>
        <p:txBody>
          <a:bodyPr wrap="none" anchor="ctr"/>
          <a:lstStyle/>
          <a:p>
            <a:r>
              <a:rPr lang="nl-NL" sz="4267">
                <a:highlight>
                  <a:srgbClr val="FFFF00"/>
                </a:highlight>
              </a:rPr>
              <a:t> </a:t>
            </a:r>
          </a:p>
        </p:txBody>
      </p:sp>
      <p:sp>
        <p:nvSpPr>
          <p:cNvPr id="10243" name="Rectangle 3"/>
          <p:cNvSpPr>
            <a:spLocks noGrp="1" noChangeArrowheads="1"/>
          </p:cNvSpPr>
          <p:nvPr>
            <p:ph type="ctrTitle" hasCustomPrompt="1"/>
          </p:nvPr>
        </p:nvSpPr>
        <p:spPr>
          <a:xfrm>
            <a:off x="6714134" y="2084851"/>
            <a:ext cx="3798357" cy="1458516"/>
          </a:xfrm>
        </p:spPr>
        <p:txBody>
          <a:bodyPr/>
          <a:lstStyle>
            <a:lvl1pPr defTabSz="810664" eaLnBrk="0" hangingPunct="0">
              <a:defRPr b="1" i="0">
                <a:solidFill>
                  <a:srgbClr val="96CFF2"/>
                </a:solidFill>
                <a:latin typeface="Calibri" panose="020F0502020204030204" pitchFamily="34" charset="0"/>
                <a:cs typeface="Calibri" panose="020F0502020204030204" pitchFamily="34" charset="0"/>
              </a:defRPr>
            </a:lvl1pPr>
          </a:lstStyle>
          <a:p>
            <a:r>
              <a:rPr lang="nl-NL"/>
              <a:t>Kopregel</a:t>
            </a:r>
            <a:endParaRPr lang="en-GB"/>
          </a:p>
        </p:txBody>
      </p:sp>
      <p:sp>
        <p:nvSpPr>
          <p:cNvPr id="10244" name="Rectangle 4"/>
          <p:cNvSpPr>
            <a:spLocks noGrp="1" noChangeArrowheads="1"/>
          </p:cNvSpPr>
          <p:nvPr>
            <p:ph type="subTitle" idx="1" hasCustomPrompt="1"/>
          </p:nvPr>
        </p:nvSpPr>
        <p:spPr>
          <a:xfrm>
            <a:off x="6714134" y="3778251"/>
            <a:ext cx="3798357" cy="1458516"/>
          </a:xfrm>
        </p:spPr>
        <p:txBody>
          <a:bodyPr/>
          <a:lstStyle>
            <a:lvl1pPr marL="0" indent="2117" defTabSz="810664" eaLnBrk="0" hangingPunct="0">
              <a:buFont typeface="Arial" charset="0"/>
              <a:buNone/>
              <a:defRPr>
                <a:solidFill>
                  <a:srgbClr val="FFFFFF"/>
                </a:solidFill>
              </a:defRPr>
            </a:lvl1pPr>
          </a:lstStyle>
          <a:p>
            <a:r>
              <a:rPr lang="nl-NL" err="1"/>
              <a:t>Subkop</a:t>
            </a:r>
            <a:endParaRPr lang="en-GB"/>
          </a:p>
        </p:txBody>
      </p:sp>
      <p:pic>
        <p:nvPicPr>
          <p:cNvPr id="4" name="Afbeelding 3">
            <a:extLst>
              <a:ext uri="{FF2B5EF4-FFF2-40B4-BE49-F238E27FC236}">
                <a16:creationId xmlns:a16="http://schemas.microsoft.com/office/drawing/2014/main" id="{32D0FB5A-B120-134A-AAE3-93CA13C8B2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9349" y="260648"/>
            <a:ext cx="1047003" cy="1047003"/>
          </a:xfrm>
          <a:prstGeom prst="rect">
            <a:avLst/>
          </a:prstGeom>
        </p:spPr>
      </p:pic>
      <p:sp>
        <p:nvSpPr>
          <p:cNvPr id="16" name="Tijdelijke aanduiding voor tekst 15">
            <a:extLst>
              <a:ext uri="{FF2B5EF4-FFF2-40B4-BE49-F238E27FC236}">
                <a16:creationId xmlns:a16="http://schemas.microsoft.com/office/drawing/2014/main" id="{7BB28F97-7D85-9B49-9248-4A0B83257EE6}"/>
              </a:ext>
            </a:extLst>
          </p:cNvPr>
          <p:cNvSpPr>
            <a:spLocks noGrp="1"/>
          </p:cNvSpPr>
          <p:nvPr>
            <p:ph type="body" sz="quarter" idx="10" hasCustomPrompt="1"/>
          </p:nvPr>
        </p:nvSpPr>
        <p:spPr>
          <a:xfrm>
            <a:off x="6714134" y="5471651"/>
            <a:ext cx="3798357" cy="541518"/>
          </a:xfrm>
        </p:spPr>
        <p:txBody>
          <a:bodyPr/>
          <a:lstStyle>
            <a:lvl1pPr>
              <a:defRPr sz="1400">
                <a:solidFill>
                  <a:schemeClr val="bg1"/>
                </a:solidFill>
              </a:defRPr>
            </a:lvl1pPr>
          </a:lstStyle>
          <a:p>
            <a:pPr lvl="0"/>
            <a:r>
              <a:rPr lang="nl-NL" err="1"/>
              <a:t>Bijtekst</a:t>
            </a:r>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6828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146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11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161827"/>
          </a:xfrm>
        </p:spPr>
        <p:txBody>
          <a:bodyPr anchor="t" anchorCtr="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a:pattFill prst="pct5">
            <a:fgClr>
              <a:srgbClr val="96CFF2"/>
            </a:fgClr>
            <a:bgClr>
              <a:schemeClr val="bg1"/>
            </a:bgClr>
          </a:pattFill>
        </p:spPr>
        <p:txBody>
          <a:bodyPr/>
          <a:lstStyle>
            <a:lvl1pPr>
              <a:defRPr/>
            </a:lvl1pPr>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p>
        </p:txBody>
      </p:sp>
    </p:spTree>
    <p:extLst>
      <p:ext uri="{BB962C8B-B14F-4D97-AF65-F5344CB8AC3E}">
        <p14:creationId xmlns:p14="http://schemas.microsoft.com/office/powerpoint/2010/main" val="71270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3528000"/>
          </a:xfrm>
        </p:spPr>
        <p:txBody>
          <a:bodyPr anchor="t" anchorCtr="0">
            <a:normAutofit/>
          </a:bodyPr>
          <a:lstStyle>
            <a:lvl1pPr algn="l">
              <a:defRPr sz="8000" b="0">
                <a:solidFill>
                  <a:srgbClr val="034394"/>
                </a:solidFill>
              </a:defRPr>
            </a:lvl1pPr>
          </a:lstStyle>
          <a:p>
            <a:r>
              <a:rPr lang="nl-NL"/>
              <a:t>Klik om de stijl te bewerken</a:t>
            </a:r>
          </a:p>
        </p:txBody>
      </p:sp>
      <p:sp>
        <p:nvSpPr>
          <p:cNvPr id="4" name="Ondertitel 2"/>
          <p:cNvSpPr>
            <a:spLocks noGrp="1"/>
          </p:cNvSpPr>
          <p:nvPr>
            <p:ph type="subTitle" idx="1"/>
          </p:nvPr>
        </p:nvSpPr>
        <p:spPr>
          <a:xfrm>
            <a:off x="635000" y="4582800"/>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p>
        </p:txBody>
      </p:sp>
    </p:spTree>
    <p:extLst>
      <p:ext uri="{BB962C8B-B14F-4D97-AF65-F5344CB8AC3E}">
        <p14:creationId xmlns:p14="http://schemas.microsoft.com/office/powerpoint/2010/main" val="42728615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fbeelding met bijschrift">
    <p:spTree>
      <p:nvGrpSpPr>
        <p:cNvPr id="1" name=""/>
        <p:cNvGrpSpPr/>
        <p:nvPr/>
      </p:nvGrpSpPr>
      <p:grpSpPr>
        <a:xfrm>
          <a:off x="0" y="0"/>
          <a:ext cx="0" cy="0"/>
          <a:chOff x="0" y="0"/>
          <a:chExt cx="0" cy="0"/>
        </a:xfrm>
      </p:grpSpPr>
      <p:sp>
        <p:nvSpPr>
          <p:cNvPr id="7" name="Tijdelijke aanduiding voor afbeelding 11">
            <a:extLst>
              <a:ext uri="{FF2B5EF4-FFF2-40B4-BE49-F238E27FC236}">
                <a16:creationId xmlns:a16="http://schemas.microsoft.com/office/drawing/2014/main" id="{D0DD8D7B-596A-0A45-A6EE-0888B442DF28}"/>
              </a:ext>
            </a:extLst>
          </p:cNvPr>
          <p:cNvSpPr>
            <a:spLocks noGrp="1"/>
          </p:cNvSpPr>
          <p:nvPr>
            <p:ph type="pic" sz="quarter" idx="10" hasCustomPrompt="1"/>
          </p:nvPr>
        </p:nvSpPr>
        <p:spPr>
          <a:xfrm>
            <a:off x="6095280" y="0"/>
            <a:ext cx="6096000" cy="6858000"/>
          </a:xfrm>
          <a:solidFill>
            <a:srgbClr val="DBEFFC"/>
          </a:solidFill>
        </p:spPr>
        <p:txBody>
          <a:bodyPr vert="horz" anchor="ctr" anchorCtr="0"/>
          <a:lstStyle>
            <a:lvl1pPr algn="ctr">
              <a:defRPr/>
            </a:lvl1pPr>
          </a:lstStyle>
          <a:p>
            <a:r>
              <a:rPr lang="nl-NL"/>
              <a:t>Klik om afbeelding in te voegen</a:t>
            </a:r>
          </a:p>
        </p:txBody>
      </p:sp>
      <p:sp>
        <p:nvSpPr>
          <p:cNvPr id="4" name="Tijdelijke aanduiding voor tekst 3"/>
          <p:cNvSpPr>
            <a:spLocks noGrp="1"/>
          </p:cNvSpPr>
          <p:nvPr>
            <p:ph type="body" sz="half" idx="2"/>
          </p:nvPr>
        </p:nvSpPr>
        <p:spPr>
          <a:xfrm>
            <a:off x="635000" y="3427413"/>
            <a:ext cx="5003800" cy="208981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a:t>Klik om de stijl te bewerken</a:t>
            </a:r>
          </a:p>
        </p:txBody>
      </p:sp>
      <p:sp>
        <p:nvSpPr>
          <p:cNvPr id="5" name="Tijdelijke aanduiding voor afbeelding 11">
            <a:extLst>
              <a:ext uri="{FF2B5EF4-FFF2-40B4-BE49-F238E27FC236}">
                <a16:creationId xmlns:a16="http://schemas.microsoft.com/office/drawing/2014/main" id="{37A6AC06-1DEF-E141-92CF-804C1E0E30FF}"/>
              </a:ext>
            </a:extLst>
          </p:cNvPr>
          <p:cNvSpPr>
            <a:spLocks noGrp="1"/>
          </p:cNvSpPr>
          <p:nvPr>
            <p:ph type="pic" sz="quarter" idx="11" hasCustomPrompt="1"/>
          </p:nvPr>
        </p:nvSpPr>
        <p:spPr>
          <a:xfrm>
            <a:off x="6095280" y="0"/>
            <a:ext cx="6096000" cy="685800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1986083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1"/>
            <a:ext cx="5003800" cy="3299640"/>
          </a:xfrm>
        </p:spPr>
        <p:txBody>
          <a:bodyPr/>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5000" y="1051200"/>
            <a:ext cx="5003800" cy="948047"/>
          </a:xfrm>
        </p:spPr>
        <p:txBody>
          <a:bodyPr/>
          <a:lstStyle/>
          <a:p>
            <a:r>
              <a:rPr lang="nl-NL"/>
              <a:t>Klik om de stijl te bewerken</a:t>
            </a:r>
          </a:p>
        </p:txBody>
      </p:sp>
      <p:sp>
        <p:nvSpPr>
          <p:cNvPr id="8" name="Tijdelijke aanduiding voor dianummer 14"/>
          <p:cNvSpPr>
            <a:spLocks noGrp="1"/>
          </p:cNvSpPr>
          <p:nvPr>
            <p:ph type="sldNum" sz="quarter" idx="27"/>
          </p:nvPr>
        </p:nvSpPr>
        <p:spPr>
          <a:xfrm>
            <a:off x="6553199" y="6221413"/>
            <a:ext cx="5005389" cy="322075"/>
          </a:xfrm>
          <a:prstGeom prst="rect">
            <a:avLst/>
          </a:prstGeom>
        </p:spPr>
        <p:txBody>
          <a:bodyPr vert="horz" lIns="91440" tIns="45720" rIns="0" bIns="45720" rtlCol="0" anchor="b" anchorCtr="0"/>
          <a:lstStyle>
            <a:defPPr>
              <a:defRPr lang="nl-NL"/>
            </a:defPPr>
            <a:lvl1pPr marL="0" algn="r"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A0A6AF-03C5-477E-939A-E28F7E7F05EA}" type="slidenum">
              <a:rPr lang="nl-NL" smtClean="0"/>
              <a:pPr/>
              <a:t>‹nr.›</a:t>
            </a:fld>
            <a:endParaRPr lang="nl-NL"/>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a:ln>
                <a:noFill/>
              </a:ln>
              <a:solidFill>
                <a:schemeClr val="bg1"/>
              </a:solidFill>
              <a:effectLst/>
              <a:uLnTx/>
              <a:uFillTx/>
              <a:latin typeface="+mn-lt"/>
              <a:ea typeface="+mn-ea"/>
              <a:cs typeface="+mn-cs"/>
            </a:endParaRPr>
          </a:p>
        </p:txBody>
      </p:sp>
      <p:sp>
        <p:nvSpPr>
          <p:cNvPr id="12" name="Tijdelijke aanduiding voor afbeelding 11">
            <a:extLst>
              <a:ext uri="{FF2B5EF4-FFF2-40B4-BE49-F238E27FC236}">
                <a16:creationId xmlns:a16="http://schemas.microsoft.com/office/drawing/2014/main" id="{CCDFE98C-4F69-0847-9F71-2B9D7C040B94}"/>
              </a:ext>
            </a:extLst>
          </p:cNvPr>
          <p:cNvSpPr>
            <a:spLocks noGrp="1"/>
          </p:cNvSpPr>
          <p:nvPr>
            <p:ph type="pic" sz="quarter" idx="10" hasCustomPrompt="1"/>
          </p:nvPr>
        </p:nvSpPr>
        <p:spPr>
          <a:xfrm>
            <a:off x="6096000" y="0"/>
            <a:ext cx="6096000" cy="685800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4033152097"/>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3888001"/>
            <a:ext cx="5004594" cy="1845256"/>
          </a:xfrm>
        </p:spPr>
        <p:txBody>
          <a:bodyPr anchor="t" anchorCtr="0"/>
          <a:lstStyle/>
          <a:p>
            <a:r>
              <a:rPr lang="nl-NL"/>
              <a:t>Klik om de stijl te bewerken</a:t>
            </a:r>
          </a:p>
        </p:txBody>
      </p:sp>
      <p:sp>
        <p:nvSpPr>
          <p:cNvPr id="11" name="Tijdelijke aanduiding voor dianummer 10"/>
          <p:cNvSpPr>
            <a:spLocks noGrp="1"/>
          </p:cNvSpPr>
          <p:nvPr>
            <p:ph type="sldNum" sz="quarter" idx="17"/>
          </p:nvPr>
        </p:nvSpPr>
        <p:spPr>
          <a:xfrm>
            <a:off x="6553199" y="6221413"/>
            <a:ext cx="5005389" cy="322075"/>
          </a:xfrm>
          <a:prstGeom prst="rect">
            <a:avLst/>
          </a:prstGeom>
        </p:spPr>
        <p:txBody>
          <a:bodyPr vert="horz" lIns="91440" tIns="45720" rIns="0" bIns="45720" rtlCol="0" anchor="b" anchorCtr="0"/>
          <a:lstStyle>
            <a:defPPr>
              <a:defRPr lang="nl-NL"/>
            </a:defPPr>
            <a:lvl1pPr marL="0" algn="r"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A0A6AF-03C5-477E-939A-E28F7E7F05EA}" type="slidenum">
              <a:rPr lang="nl-NL" smtClean="0"/>
              <a:pPr/>
              <a:t>‹nr.›</a:t>
            </a:fld>
            <a:endParaRPr lang="nl-NL"/>
          </a:p>
        </p:txBody>
      </p:sp>
      <p:sp>
        <p:nvSpPr>
          <p:cNvPr id="9" name="Tijdelijke aanduiding voor afbeelding 11">
            <a:extLst>
              <a:ext uri="{FF2B5EF4-FFF2-40B4-BE49-F238E27FC236}">
                <a16:creationId xmlns:a16="http://schemas.microsoft.com/office/drawing/2014/main" id="{30211507-48ED-A045-ACA4-151D628B3801}"/>
              </a:ext>
            </a:extLst>
          </p:cNvPr>
          <p:cNvSpPr>
            <a:spLocks noGrp="1"/>
          </p:cNvSpPr>
          <p:nvPr>
            <p:ph type="pic" sz="quarter" idx="10" hasCustomPrompt="1"/>
          </p:nvPr>
        </p:nvSpPr>
        <p:spPr>
          <a:xfrm>
            <a:off x="8368" y="10747"/>
            <a:ext cx="12183632" cy="3427413"/>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3891640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9" name="Titel 8"/>
          <p:cNvSpPr>
            <a:spLocks noGrp="1"/>
          </p:cNvSpPr>
          <p:nvPr>
            <p:ph type="title"/>
          </p:nvPr>
        </p:nvSpPr>
        <p:spPr>
          <a:xfrm>
            <a:off x="634206" y="1330072"/>
            <a:ext cx="10924382" cy="946800"/>
          </a:xfrm>
        </p:spPr>
        <p:txBody>
          <a:bodyPr/>
          <a:lstStyle/>
          <a:p>
            <a:r>
              <a:rPr lang="nl-NL"/>
              <a:t>Klik om de stijl te bewerken</a:t>
            </a:r>
          </a:p>
        </p:txBody>
      </p:sp>
      <p:sp>
        <p:nvSpPr>
          <p:cNvPr id="6" name="Tijdelijke aanduiding voor afbeelding 11">
            <a:extLst>
              <a:ext uri="{FF2B5EF4-FFF2-40B4-BE49-F238E27FC236}">
                <a16:creationId xmlns:a16="http://schemas.microsoft.com/office/drawing/2014/main" id="{DF7DDD07-AE17-E949-95BB-5B60AB63298C}"/>
              </a:ext>
            </a:extLst>
          </p:cNvPr>
          <p:cNvSpPr>
            <a:spLocks noGrp="1"/>
          </p:cNvSpPr>
          <p:nvPr>
            <p:ph type="pic" sz="quarter" idx="10" hasCustomPrompt="1"/>
          </p:nvPr>
        </p:nvSpPr>
        <p:spPr>
          <a:xfrm>
            <a:off x="0" y="3436917"/>
            <a:ext cx="12183632" cy="3427413"/>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pic>
        <p:nvPicPr>
          <p:cNvPr id="4" name="Afbeelding 3">
            <a:extLst>
              <a:ext uri="{FF2B5EF4-FFF2-40B4-BE49-F238E27FC236}">
                <a16:creationId xmlns:a16="http://schemas.microsoft.com/office/drawing/2014/main" id="{73329673-1421-EB48-BFF5-3C75D786A6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07114" y="164308"/>
            <a:ext cx="901360" cy="901360"/>
          </a:xfrm>
          <a:prstGeom prst="rect">
            <a:avLst/>
          </a:prstGeom>
        </p:spPr>
      </p:pic>
    </p:spTree>
    <p:extLst>
      <p:ext uri="{BB962C8B-B14F-4D97-AF65-F5344CB8AC3E}">
        <p14:creationId xmlns:p14="http://schemas.microsoft.com/office/powerpoint/2010/main" val="159031863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BDB2E7-9B52-C349-AD3E-0363C2CB3FCF}"/>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419034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A7E503BA-D2F8-2149-A6B2-13D97574FE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272119" cy="6858000"/>
          </a:xfrm>
          <a:prstGeom prst="rect">
            <a:avLst/>
          </a:prstGeom>
        </p:spPr>
      </p:pic>
      <p:sp>
        <p:nvSpPr>
          <p:cNvPr id="2" name="Titel 1"/>
          <p:cNvSpPr>
            <a:spLocks noGrp="1"/>
          </p:cNvSpPr>
          <p:nvPr>
            <p:ph type="title"/>
          </p:nvPr>
        </p:nvSpPr>
        <p:spPr>
          <a:xfrm>
            <a:off x="1057737" y="4406901"/>
            <a:ext cx="10318849" cy="1362075"/>
          </a:xfrm>
        </p:spPr>
        <p:txBody>
          <a:bodyPr anchor="t"/>
          <a:lstStyle>
            <a:lvl1pPr algn="l">
              <a:defRPr sz="5333" b="1" cap="all">
                <a:solidFill>
                  <a:srgbClr val="009FE3"/>
                </a:solidFill>
              </a:defRPr>
            </a:lvl1pPr>
          </a:lstStyle>
          <a:p>
            <a:r>
              <a:rPr lang="nl-NL"/>
              <a:t>Klik om de stijl te bewerken</a:t>
            </a:r>
          </a:p>
        </p:txBody>
      </p:sp>
      <p:sp>
        <p:nvSpPr>
          <p:cNvPr id="3" name="Tijdelijke aanduiding voor tekst 2"/>
          <p:cNvSpPr>
            <a:spLocks noGrp="1"/>
          </p:cNvSpPr>
          <p:nvPr>
            <p:ph type="body" idx="1"/>
          </p:nvPr>
        </p:nvSpPr>
        <p:spPr>
          <a:xfrm>
            <a:off x="1057736" y="2906713"/>
            <a:ext cx="10318851"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nl-NL"/>
              <a:t>Klik om de modelstijlen te bewerken</a:t>
            </a:r>
          </a:p>
        </p:txBody>
      </p:sp>
      <p:pic>
        <p:nvPicPr>
          <p:cNvPr id="13" name="Afbeelding 12">
            <a:extLst>
              <a:ext uri="{FF2B5EF4-FFF2-40B4-BE49-F238E27FC236}">
                <a16:creationId xmlns:a16="http://schemas.microsoft.com/office/drawing/2014/main" id="{F7DEFE9E-54FB-A04F-A71F-068E1D5EED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6EDADFA0-A26E-784C-A8D8-4A16C79B0E4D}"/>
              </a:ext>
            </a:extLst>
          </p:cNvPr>
          <p:cNvSpPr/>
          <p:nvPr userDrawn="1"/>
        </p:nvSpPr>
        <p:spPr>
          <a:xfrm>
            <a:off x="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a:extLst>
              <a:ext uri="{FF2B5EF4-FFF2-40B4-BE49-F238E27FC236}">
                <a16:creationId xmlns:a16="http://schemas.microsoft.com/office/drawing/2014/main" id="{4109527F-B900-9B4D-A54A-75FD632D53F7}"/>
              </a:ext>
            </a:extLst>
          </p:cNvPr>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a:t>Klik om de stijl te bewerken</a:t>
            </a:r>
          </a:p>
        </p:txBody>
      </p:sp>
      <p:sp>
        <p:nvSpPr>
          <p:cNvPr id="8" name="Tijdelijke aanduiding voor tekst 3">
            <a:extLst>
              <a:ext uri="{FF2B5EF4-FFF2-40B4-BE49-F238E27FC236}">
                <a16:creationId xmlns:a16="http://schemas.microsoft.com/office/drawing/2014/main" id="{C9462E3A-4D80-974C-BE5B-EC345A756A64}"/>
              </a:ext>
            </a:extLst>
          </p:cNvPr>
          <p:cNvSpPr>
            <a:spLocks noGrp="1"/>
          </p:cNvSpPr>
          <p:nvPr>
            <p:ph type="body" sz="quarter" idx="10"/>
          </p:nvPr>
        </p:nvSpPr>
        <p:spPr>
          <a:xfrm>
            <a:off x="6553199" y="1268759"/>
            <a:ext cx="5004000" cy="4952653"/>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7" name="Afbeelding 6">
            <a:extLst>
              <a:ext uri="{FF2B5EF4-FFF2-40B4-BE49-F238E27FC236}">
                <a16:creationId xmlns:a16="http://schemas.microsoft.com/office/drawing/2014/main" id="{875BBE4F-8332-0E45-AD73-EA44FA53C0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38" y="185907"/>
            <a:ext cx="901360" cy="90136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16" name="Rechthoek 15"/>
          <p:cNvSpPr/>
          <p:nvPr userDrawn="1"/>
        </p:nvSpPr>
        <p:spPr>
          <a:xfrm>
            <a:off x="609600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p>
        </p:txBody>
      </p:sp>
      <p:sp>
        <p:nvSpPr>
          <p:cNvPr id="14" name="Tijdelijke aanduiding voor afbeelding 11">
            <a:extLst>
              <a:ext uri="{FF2B5EF4-FFF2-40B4-BE49-F238E27FC236}">
                <a16:creationId xmlns:a16="http://schemas.microsoft.com/office/drawing/2014/main" id="{E7F164BB-98A1-0A48-A169-2DC7D6F4F2A0}"/>
              </a:ext>
            </a:extLst>
          </p:cNvPr>
          <p:cNvSpPr>
            <a:spLocks noGrp="1"/>
          </p:cNvSpPr>
          <p:nvPr>
            <p:ph type="pic" sz="quarter" idx="10" hasCustomPrompt="1"/>
          </p:nvPr>
        </p:nvSpPr>
        <p:spPr>
          <a:xfrm>
            <a:off x="8368" y="0"/>
            <a:ext cx="6096000" cy="685800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pic>
        <p:nvPicPr>
          <p:cNvPr id="6" name="Afbeelding 5">
            <a:extLst>
              <a:ext uri="{FF2B5EF4-FFF2-40B4-BE49-F238E27FC236}">
                <a16:creationId xmlns:a16="http://schemas.microsoft.com/office/drawing/2014/main" id="{C38D15F6-A8FF-D949-B6A6-A300796A8E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06520" y="124587"/>
            <a:ext cx="901360" cy="901360"/>
          </a:xfrm>
          <a:prstGeom prst="rect">
            <a:avLst/>
          </a:prstGeom>
        </p:spPr>
      </p:pic>
    </p:spTree>
    <p:extLst>
      <p:ext uri="{BB962C8B-B14F-4D97-AF65-F5344CB8AC3E}">
        <p14:creationId xmlns:p14="http://schemas.microsoft.com/office/powerpoint/2010/main" val="418971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a:t>Klik om de stijl te bewerken</a:t>
            </a:r>
          </a:p>
        </p:txBody>
      </p:sp>
    </p:spTree>
    <p:extLst>
      <p:ext uri="{BB962C8B-B14F-4D97-AF65-F5344CB8AC3E}">
        <p14:creationId xmlns:p14="http://schemas.microsoft.com/office/powerpoint/2010/main" val="3170857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3" name="Tijdelijke aanduiding voor afbeelding 11">
            <a:extLst>
              <a:ext uri="{FF2B5EF4-FFF2-40B4-BE49-F238E27FC236}">
                <a16:creationId xmlns:a16="http://schemas.microsoft.com/office/drawing/2014/main" id="{2628D88D-24E2-9144-99C5-965C4AE39462}"/>
              </a:ext>
            </a:extLst>
          </p:cNvPr>
          <p:cNvSpPr>
            <a:spLocks noGrp="1"/>
          </p:cNvSpPr>
          <p:nvPr>
            <p:ph type="pic" sz="quarter" idx="10" hasCustomPrompt="1"/>
          </p:nvPr>
        </p:nvSpPr>
        <p:spPr>
          <a:xfrm>
            <a:off x="0" y="1"/>
            <a:ext cx="12183632" cy="686433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909176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1487488" y="3888000"/>
            <a:ext cx="10153128" cy="2565335"/>
          </a:xfrm>
        </p:spPr>
        <p:txBody>
          <a:bodyPr tIns="50400" numCol="2" spcCol="468000"/>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afbeelding 11">
            <a:extLst>
              <a:ext uri="{FF2B5EF4-FFF2-40B4-BE49-F238E27FC236}">
                <a16:creationId xmlns:a16="http://schemas.microsoft.com/office/drawing/2014/main" id="{8BE0052D-B306-A245-90C9-4F7C55D0CD98}"/>
              </a:ext>
            </a:extLst>
          </p:cNvPr>
          <p:cNvSpPr>
            <a:spLocks noGrp="1"/>
          </p:cNvSpPr>
          <p:nvPr>
            <p:ph type="pic" sz="quarter" idx="10" hasCustomPrompt="1"/>
          </p:nvPr>
        </p:nvSpPr>
        <p:spPr>
          <a:xfrm>
            <a:off x="8368" y="10747"/>
            <a:ext cx="12183632" cy="3427413"/>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3095631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7" name="Tijdelijke aanduiding voor afbeelding 11">
            <a:extLst>
              <a:ext uri="{FF2B5EF4-FFF2-40B4-BE49-F238E27FC236}">
                <a16:creationId xmlns:a16="http://schemas.microsoft.com/office/drawing/2014/main" id="{C7DDB283-AE27-254B-9DF2-1ADF71AA57B3}"/>
              </a:ext>
            </a:extLst>
          </p:cNvPr>
          <p:cNvSpPr>
            <a:spLocks noGrp="1"/>
          </p:cNvSpPr>
          <p:nvPr>
            <p:ph type="pic" sz="quarter" idx="11" hasCustomPrompt="1"/>
          </p:nvPr>
        </p:nvSpPr>
        <p:spPr>
          <a:xfrm>
            <a:off x="0" y="1"/>
            <a:ext cx="12183632" cy="686433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
        <p:nvSpPr>
          <p:cNvPr id="5" name="Titel 4"/>
          <p:cNvSpPr>
            <a:spLocks noGrp="1"/>
          </p:cNvSpPr>
          <p:nvPr>
            <p:ph type="title"/>
          </p:nvPr>
        </p:nvSpPr>
        <p:spPr>
          <a:xfrm>
            <a:off x="0" y="5153776"/>
            <a:ext cx="12192000" cy="576000"/>
          </a:xfrm>
          <a:solidFill>
            <a:srgbClr val="034394"/>
          </a:solidFill>
        </p:spPr>
        <p:txBody>
          <a:bodyPr lIns="756000" anchor="ctr" anchorCtr="0">
            <a:noAutofit/>
          </a:bodyPr>
          <a:lstStyle>
            <a:lvl1pPr algn="l">
              <a:defRPr sz="3200">
                <a:solidFill>
                  <a:schemeClr val="bg1"/>
                </a:solidFill>
              </a:defRPr>
            </a:lvl1pPr>
          </a:lstStyle>
          <a:p>
            <a:r>
              <a:rPr lang="nl-NL"/>
              <a:t>Klik om de stijl te bewerken</a:t>
            </a:r>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Tree>
    <p:extLst>
      <p:ext uri="{BB962C8B-B14F-4D97-AF65-F5344CB8AC3E}">
        <p14:creationId xmlns:p14="http://schemas.microsoft.com/office/powerpoint/2010/main" val="4294131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quarter" idx="13" hasCustomPrompt="1"/>
          </p:nvPr>
        </p:nvSpPr>
        <p:spPr>
          <a:xfrm>
            <a:off x="635000" y="2276475"/>
            <a:ext cx="10923588" cy="3384773"/>
          </a:xfrm>
        </p:spPr>
        <p:txBody>
          <a:bodyPr/>
          <a:lstStyle>
            <a:lvl1pPr>
              <a:defRPr/>
            </a:lvl1pPr>
            <a:lvl3pPr>
              <a:defRPr sz="1600"/>
            </a:lvl3pPr>
            <a:lvl4pPr>
              <a:defRPr sz="1600"/>
            </a:lvl4pPr>
            <a:lvl5pPr>
              <a:defRPr sz="1600"/>
            </a:lvl5pPr>
          </a:lstStyle>
          <a:p>
            <a:pPr lvl="0"/>
            <a:r>
              <a:rPr lang="nl-NL"/>
              <a:t>Klik om tekst of beeld toe te voegen </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515684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1699200"/>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9" name="Tijdelijke aanduiding voor inhoud 8"/>
          <p:cNvSpPr>
            <a:spLocks noGrp="1"/>
          </p:cNvSpPr>
          <p:nvPr>
            <p:ph sz="quarter" idx="15" hasCustomPrompt="1"/>
          </p:nvPr>
        </p:nvSpPr>
        <p:spPr>
          <a:xfrm>
            <a:off x="635000" y="1699200"/>
            <a:ext cx="7178964" cy="3384773"/>
          </a:xfrm>
        </p:spPr>
        <p:txBody>
          <a:bodyPr/>
          <a:lstStyle>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3178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14" name="Tijdelijke aanduiding voor afbeelding 11">
            <a:extLst>
              <a:ext uri="{FF2B5EF4-FFF2-40B4-BE49-F238E27FC236}">
                <a16:creationId xmlns:a16="http://schemas.microsoft.com/office/drawing/2014/main" id="{AFAE32E5-C8EE-204E-AB63-E205BA7EAC91}"/>
              </a:ext>
            </a:extLst>
          </p:cNvPr>
          <p:cNvSpPr>
            <a:spLocks noGrp="1"/>
          </p:cNvSpPr>
          <p:nvPr>
            <p:ph type="pic" sz="quarter" idx="10" hasCustomPrompt="1"/>
          </p:nvPr>
        </p:nvSpPr>
        <p:spPr>
          <a:xfrm>
            <a:off x="-6839" y="0"/>
            <a:ext cx="6102839" cy="6858000"/>
          </a:xfrm>
          <a:pattFill prst="pct5">
            <a:fgClr>
              <a:srgbClr val="DBEFFC"/>
            </a:fgClr>
            <a:bgClr>
              <a:schemeClr val="bg1"/>
            </a:bgClr>
          </a:pattFill>
        </p:spPr>
        <p:txBody>
          <a:bodyPr vert="horz" anchor="ctr" anchorCtr="0"/>
          <a:lstStyle>
            <a:lvl1pPr algn="ctr">
              <a:defRPr/>
            </a:lvl1pPr>
          </a:lstStyle>
          <a:p>
            <a:r>
              <a:rPr lang="nl-NL"/>
              <a:t>Klik om afbeelding in te voegen</a:t>
            </a:r>
          </a:p>
        </p:txBody>
      </p:sp>
      <p:sp>
        <p:nvSpPr>
          <p:cNvPr id="5" name="Rechthoek 4"/>
          <p:cNvSpPr/>
          <p:nvPr userDrawn="1"/>
        </p:nvSpPr>
        <p:spPr>
          <a:xfrm>
            <a:off x="609600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sz="2000">
                <a:solidFill>
                  <a:schemeClr val="bg1"/>
                </a:solidFill>
              </a:defRPr>
            </a:lvl1pPr>
            <a:lvl2pPr marL="684000" indent="-216000">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Tx/>
              <a:defRPr sz="1600">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tel 5"/>
          <p:cNvSpPr>
            <a:spLocks noGrp="1"/>
          </p:cNvSpPr>
          <p:nvPr>
            <p:ph type="title"/>
          </p:nvPr>
        </p:nvSpPr>
        <p:spPr>
          <a:xfrm>
            <a:off x="6553200" y="1171852"/>
            <a:ext cx="5004000" cy="948047"/>
          </a:xfrm>
        </p:spPr>
        <p:txBody>
          <a:bodyPr/>
          <a:lstStyle>
            <a:lvl1pPr>
              <a:defRPr>
                <a:solidFill>
                  <a:schemeClr val="bg1"/>
                </a:solidFill>
              </a:defRPr>
            </a:lvl1pPr>
          </a:lstStyle>
          <a:p>
            <a:r>
              <a:rPr lang="nl-NL"/>
              <a:t>Klik om de stijl te bewerken</a:t>
            </a:r>
          </a:p>
        </p:txBody>
      </p:sp>
      <p:pic>
        <p:nvPicPr>
          <p:cNvPr id="7" name="Afbeelding 6">
            <a:extLst>
              <a:ext uri="{FF2B5EF4-FFF2-40B4-BE49-F238E27FC236}">
                <a16:creationId xmlns:a16="http://schemas.microsoft.com/office/drawing/2014/main" id="{F9BF7649-8BC2-6A4A-9520-7D450DA922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71304" y="223384"/>
            <a:ext cx="901360" cy="901360"/>
          </a:xfrm>
          <a:prstGeom prst="rect">
            <a:avLst/>
          </a:prstGeom>
        </p:spPr>
      </p:pic>
    </p:spTree>
    <p:extLst>
      <p:ext uri="{BB962C8B-B14F-4D97-AF65-F5344CB8AC3E}">
        <p14:creationId xmlns:p14="http://schemas.microsoft.com/office/powerpoint/2010/main" val="3281465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a:t>#</a:t>
            </a:r>
          </a:p>
        </p:txBody>
      </p:sp>
      <p:sp>
        <p:nvSpPr>
          <p:cNvPr id="13" name="Tijdelijke aanduiding voor dianummer 12"/>
          <p:cNvSpPr>
            <a:spLocks noGrp="1"/>
          </p:cNvSpPr>
          <p:nvPr>
            <p:ph type="sldNum" sz="quarter" idx="16"/>
          </p:nvPr>
        </p:nvSpPr>
        <p:spPr>
          <a:xfrm>
            <a:off x="6553199" y="6221413"/>
            <a:ext cx="5005389" cy="322075"/>
          </a:xfrm>
          <a:prstGeom prst="rect">
            <a:avLst/>
          </a:prstGeom>
        </p:spPr>
        <p:txBody>
          <a:bodyPr vert="horz" lIns="91440" tIns="45720" rIns="0" bIns="45720" rtlCol="0" anchor="b" anchorCtr="0"/>
          <a:lstStyle>
            <a:defPPr>
              <a:defRPr lang="nl-NL"/>
            </a:defPPr>
            <a:lvl1pPr marL="0" algn="r"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A0A6AF-03C5-477E-939A-E28F7E7F05EA}" type="slidenum">
              <a:rPr lang="nl-NL" smtClean="0"/>
              <a:pPr/>
              <a:t>‹nr.›</a:t>
            </a:fld>
            <a:endParaRPr lang="nl-NL"/>
          </a:p>
        </p:txBody>
      </p:sp>
      <p:pic>
        <p:nvPicPr>
          <p:cNvPr id="8" name="Afbeelding 7">
            <a:extLst>
              <a:ext uri="{FF2B5EF4-FFF2-40B4-BE49-F238E27FC236}">
                <a16:creationId xmlns:a16="http://schemas.microsoft.com/office/drawing/2014/main" id="{D682560C-6B7B-2F49-9F68-8275D0A963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2544" y="256008"/>
            <a:ext cx="901360" cy="901360"/>
          </a:xfrm>
          <a:prstGeom prst="rect">
            <a:avLst/>
          </a:prstGeom>
        </p:spPr>
      </p:pic>
    </p:spTree>
    <p:extLst>
      <p:ext uri="{BB962C8B-B14F-4D97-AF65-F5344CB8AC3E}">
        <p14:creationId xmlns:p14="http://schemas.microsoft.com/office/powerpoint/2010/main" val="3084215182"/>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4267" b="1">
                <a:solidFill>
                  <a:srgbClr val="034394"/>
                </a:solidFill>
              </a:defRPr>
            </a:lvl1pPr>
          </a:lstStyle>
          <a:p>
            <a:r>
              <a:rPr lang="nl-NL"/>
              <a:t>Klik om de stijl te bewerken</a:t>
            </a:r>
          </a:p>
        </p:txBody>
      </p:sp>
      <p:sp>
        <p:nvSpPr>
          <p:cNvPr id="3" name="Tijdelijke aanduiding voor inhoud 2"/>
          <p:cNvSpPr>
            <a:spLocks noGrp="1"/>
          </p:cNvSpPr>
          <p:nvPr>
            <p:ph idx="1"/>
          </p:nvPr>
        </p:nvSpPr>
        <p:spPr>
          <a:xfrm>
            <a:off x="623391" y="1699200"/>
            <a:ext cx="11200308" cy="3840427"/>
          </a:xfrm>
        </p:spPr>
        <p:txBody>
          <a:bodyPr/>
          <a:lstStyle>
            <a:lvl1pPr>
              <a:defRPr sz="3200"/>
            </a:lvl1pPr>
            <a:lvl2pPr>
              <a:defRPr sz="2667"/>
            </a:lvl2pPr>
            <a:lvl3pPr>
              <a:defRPr sz="2400"/>
            </a:lvl3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rgbClr val="034394"/>
                </a:solidFill>
              </a:defRPr>
            </a:lvl1pPr>
          </a:lstStyle>
          <a:p>
            <a:pPr lvl="0"/>
            <a:r>
              <a:rPr lang="nl-NL"/>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rgbClr val="034394"/>
                </a:solidFill>
              </a:defRPr>
            </a:lvl1pPr>
          </a:lstStyle>
          <a:p>
            <a:pPr lvl="0"/>
            <a:r>
              <a:rPr lang="nl-NL"/>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rgbClr val="034394"/>
                </a:solidFill>
              </a:defRPr>
            </a:lvl1pPr>
          </a:lstStyle>
          <a:p>
            <a:pPr lvl="0"/>
            <a:r>
              <a:rPr lang="nl-NL"/>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rgbClr val="034394"/>
                </a:solidFill>
              </a:defRPr>
            </a:lvl1pPr>
          </a:lstStyle>
          <a:p>
            <a:pPr lvl="0"/>
            <a:r>
              <a:rPr lang="nl-NL"/>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rgbClr val="034394"/>
                </a:solidFill>
              </a:defRPr>
            </a:lvl1pPr>
          </a:lstStyle>
          <a:p>
            <a:pPr lvl="0"/>
            <a:r>
              <a:rPr lang="nl-NL"/>
              <a:t>#</a:t>
            </a:r>
          </a:p>
        </p:txBody>
      </p:sp>
      <p:pic>
        <p:nvPicPr>
          <p:cNvPr id="18" name="Afbeelding 17">
            <a:extLst>
              <a:ext uri="{FF2B5EF4-FFF2-40B4-BE49-F238E27FC236}">
                <a16:creationId xmlns:a16="http://schemas.microsoft.com/office/drawing/2014/main" id="{8A031BB7-07DD-154E-B2B8-361E768E7B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p:spPr>
      </p:pic>
    </p:spTree>
    <p:extLst>
      <p:ext uri="{BB962C8B-B14F-4D97-AF65-F5344CB8AC3E}">
        <p14:creationId xmlns:p14="http://schemas.microsoft.com/office/powerpoint/2010/main" val="243028340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rgbClr val="034394"/>
                </a:solidFill>
              </a:defRPr>
            </a:lvl1pPr>
          </a:lstStyle>
          <a:p>
            <a:r>
              <a:rPr lang="nl-NL"/>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600">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434828240"/>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a:t>Klik om de stijl te bewerken</a:t>
            </a:r>
          </a:p>
        </p:txBody>
      </p:sp>
      <p:sp>
        <p:nvSpPr>
          <p:cNvPr id="4" name="Tijdelijke aanduiding voor tekst 3"/>
          <p:cNvSpPr>
            <a:spLocks noGrp="1"/>
          </p:cNvSpPr>
          <p:nvPr>
            <p:ph type="body" sz="quarter" idx="10"/>
          </p:nvPr>
        </p:nvSpPr>
        <p:spPr>
          <a:xfrm>
            <a:off x="6553199" y="1268759"/>
            <a:ext cx="5004000" cy="4952653"/>
          </a:xfrm>
        </p:spPr>
        <p:txBody>
          <a:bodyPr anchor="ctr" anchorCtr="0"/>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5" name="Afbeelding 4">
            <a:extLst>
              <a:ext uri="{FF2B5EF4-FFF2-40B4-BE49-F238E27FC236}">
                <a16:creationId xmlns:a16="http://schemas.microsoft.com/office/drawing/2014/main" id="{1A6020BE-E615-F344-A263-DB4F3B0035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90138" y="185907"/>
            <a:ext cx="901360" cy="901360"/>
          </a:xfrm>
          <a:prstGeom prst="rect">
            <a:avLst/>
          </a:prstGeom>
        </p:spPr>
      </p:pic>
    </p:spTree>
    <p:extLst>
      <p:ext uri="{BB962C8B-B14F-4D97-AF65-F5344CB8AC3E}">
        <p14:creationId xmlns:p14="http://schemas.microsoft.com/office/powerpoint/2010/main" val="3458465307"/>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a:t>Klik om de stijl te bewerken</a:t>
            </a:r>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p>
        </p:txBody>
      </p:sp>
    </p:spTree>
    <p:extLst>
      <p:ext uri="{BB962C8B-B14F-4D97-AF65-F5344CB8AC3E}">
        <p14:creationId xmlns:p14="http://schemas.microsoft.com/office/powerpoint/2010/main" val="4229061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rgbClr val="034394"/>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3528614"/>
          </a:xfrm>
        </p:spPr>
        <p:txBody>
          <a:bodyPr anchor="t" anchorCtr="0">
            <a:normAutofit/>
          </a:bodyPr>
          <a:lstStyle>
            <a:lvl1pPr algn="l">
              <a:defRPr sz="8000" b="0">
                <a:solidFill>
                  <a:schemeClr val="tx1"/>
                </a:solidFill>
              </a:defRPr>
            </a:lvl1pPr>
          </a:lstStyle>
          <a:p>
            <a:r>
              <a:rPr lang="nl-NL"/>
              <a:t>Klik om de stijl te bewerken</a:t>
            </a:r>
          </a:p>
        </p:txBody>
      </p:sp>
      <p:sp>
        <p:nvSpPr>
          <p:cNvPr id="4" name="Ondertitel 2"/>
          <p:cNvSpPr>
            <a:spLocks noGrp="1"/>
          </p:cNvSpPr>
          <p:nvPr>
            <p:ph type="subTitle" idx="1"/>
          </p:nvPr>
        </p:nvSpPr>
        <p:spPr>
          <a:xfrm>
            <a:off x="635000" y="4581128"/>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p>
        </p:txBody>
      </p:sp>
      <p:pic>
        <p:nvPicPr>
          <p:cNvPr id="8" name="Afbeelding 7">
            <a:extLst>
              <a:ext uri="{FF2B5EF4-FFF2-40B4-BE49-F238E27FC236}">
                <a16:creationId xmlns:a16="http://schemas.microsoft.com/office/drawing/2014/main" id="{460F93F4-2AD6-C441-B8BE-FA738771C6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a:ln>
            <a:solidFill>
              <a:schemeClr val="tx1"/>
            </a:solidFill>
          </a:ln>
        </p:spPr>
      </p:pic>
    </p:spTree>
    <p:extLst>
      <p:ext uri="{BB962C8B-B14F-4D97-AF65-F5344CB8AC3E}">
        <p14:creationId xmlns:p14="http://schemas.microsoft.com/office/powerpoint/2010/main" val="8142639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panose="020F0502020204030204" pitchFamily="34" charset="0"/>
              <a:cs typeface="Calibri" panose="020F0502020204030204" pitchFamily="34" charset="0"/>
            </a:endParaRPr>
          </a:p>
        </p:txBody>
      </p:sp>
      <p:sp>
        <p:nvSpPr>
          <p:cNvPr id="10" name="Tijdelijke aanduiding voor tekst 9"/>
          <p:cNvSpPr>
            <a:spLocks noGrp="1"/>
          </p:cNvSpPr>
          <p:nvPr>
            <p:ph type="body" sz="quarter" idx="15"/>
          </p:nvPr>
        </p:nvSpPr>
        <p:spPr>
          <a:xfrm>
            <a:off x="635000" y="2289601"/>
            <a:ext cx="5005388" cy="341229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600">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de stijl te bewerken</a:t>
            </a:r>
          </a:p>
        </p:txBody>
      </p:sp>
      <p:sp>
        <p:nvSpPr>
          <p:cNvPr id="13" name="Tijdelijke aanduiding voor dianummer 14"/>
          <p:cNvSpPr>
            <a:spLocks noGrp="1"/>
          </p:cNvSpPr>
          <p:nvPr>
            <p:ph type="sldNum" sz="quarter" idx="27"/>
          </p:nvPr>
        </p:nvSpPr>
        <p:spPr>
          <a:xfrm>
            <a:off x="6553199" y="6221413"/>
            <a:ext cx="5005389" cy="322075"/>
          </a:xfrm>
          <a:prstGeom prst="rect">
            <a:avLst/>
          </a:prstGeom>
        </p:spPr>
        <p:txBody>
          <a:bodyPr vert="horz" lIns="91440" tIns="45720" rIns="0" bIns="45720" rtlCol="0" anchor="b" anchorCtr="0"/>
          <a:lstStyle>
            <a:defPPr>
              <a:defRPr lang="nl-NL"/>
            </a:defPPr>
            <a:lvl1pPr marL="0" algn="r"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A0A6AF-03C5-477E-939A-E28F7E7F05EA}" type="slidenum">
              <a:rPr lang="nl-NL" smtClean="0"/>
              <a:pPr/>
              <a:t>‹nr.›</a:t>
            </a:fld>
            <a:endParaRPr lang="nl-NL"/>
          </a:p>
        </p:txBody>
      </p:sp>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a:ln>
                <a:noFill/>
              </a:ln>
              <a:solidFill>
                <a:schemeClr val="bg1"/>
              </a:solidFill>
              <a:effectLst/>
              <a:uLnTx/>
              <a:uFillTx/>
              <a:latin typeface="+mn-lt"/>
              <a:ea typeface="+mn-ea"/>
              <a:cs typeface="+mn-cs"/>
            </a:endParaRPr>
          </a:p>
        </p:txBody>
      </p:sp>
      <p:sp>
        <p:nvSpPr>
          <p:cNvPr id="12" name="Tijdelijke aanduiding voor afbeelding 11">
            <a:extLst>
              <a:ext uri="{FF2B5EF4-FFF2-40B4-BE49-F238E27FC236}">
                <a16:creationId xmlns:a16="http://schemas.microsoft.com/office/drawing/2014/main" id="{3BA955E2-38EA-4241-95EC-1099860B2C64}"/>
              </a:ext>
            </a:extLst>
          </p:cNvPr>
          <p:cNvSpPr>
            <a:spLocks noGrp="1"/>
          </p:cNvSpPr>
          <p:nvPr>
            <p:ph type="pic" sz="quarter" idx="10" hasCustomPrompt="1"/>
          </p:nvPr>
        </p:nvSpPr>
        <p:spPr>
          <a:xfrm>
            <a:off x="6074696" y="0"/>
            <a:ext cx="6096000" cy="6858000"/>
          </a:xfrm>
          <a:pattFill prst="pct5">
            <a:fgClr>
              <a:srgbClr val="DBEFFC"/>
            </a:fgClr>
            <a:bgClr>
              <a:schemeClr val="bg1"/>
            </a:bgClr>
          </a:pattFill>
        </p:spPr>
        <p:txBody>
          <a:bodyPr vert="horz" anchor="ctr" anchorCtr="0"/>
          <a:lstStyle>
            <a:lvl1pPr algn="ctr">
              <a:defRPr/>
            </a:lvl1pPr>
          </a:lstStyle>
          <a:p>
            <a:r>
              <a:rPr lang="nl-NL"/>
              <a:t>Klik om afbeelding in te voegen</a:t>
            </a:r>
          </a:p>
        </p:txBody>
      </p:sp>
      <p:pic>
        <p:nvPicPr>
          <p:cNvPr id="8" name="Afbeelding 7">
            <a:extLst>
              <a:ext uri="{FF2B5EF4-FFF2-40B4-BE49-F238E27FC236}">
                <a16:creationId xmlns:a16="http://schemas.microsoft.com/office/drawing/2014/main" id="{697D1329-DB96-964B-BBDF-7BC51D048E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p:spPr>
      </p:pic>
    </p:spTree>
    <p:extLst>
      <p:ext uri="{BB962C8B-B14F-4D97-AF65-F5344CB8AC3E}">
        <p14:creationId xmlns:p14="http://schemas.microsoft.com/office/powerpoint/2010/main" val="224492843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620688"/>
            <a:ext cx="10923588" cy="2374900"/>
          </a:xfrm>
        </p:spPr>
        <p:txBody>
          <a:bodyPr anchor="t" anchorCtr="0">
            <a:normAutofit/>
          </a:bodyPr>
          <a:lstStyle>
            <a:lvl1pPr>
              <a:defRPr sz="4800">
                <a:solidFill>
                  <a:schemeClr val="bg1"/>
                </a:solidFill>
              </a:defRPr>
            </a:lvl1pPr>
          </a:lstStyle>
          <a:p>
            <a:r>
              <a:rPr lang="nl-NL"/>
              <a:t>Klik om de stijl te bewerken</a:t>
            </a:r>
          </a:p>
        </p:txBody>
      </p:sp>
      <p:sp>
        <p:nvSpPr>
          <p:cNvPr id="14" name="Tijdelijke aanduiding voor tekst 13"/>
          <p:cNvSpPr>
            <a:spLocks noGrp="1"/>
          </p:cNvSpPr>
          <p:nvPr>
            <p:ph type="body" sz="quarter" idx="13"/>
          </p:nvPr>
        </p:nvSpPr>
        <p:spPr>
          <a:xfrm>
            <a:off x="635000" y="3749487"/>
            <a:ext cx="10923588" cy="1983769"/>
          </a:xfrm>
        </p:spPr>
        <p:txBody>
          <a:bodyPr numCol="2" spcCol="468000"/>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086170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3412" y="764704"/>
            <a:ext cx="10287124" cy="2158653"/>
          </a:xfrm>
        </p:spPr>
        <p:txBody>
          <a:bodyPr anchor="t" anchorCtr="0">
            <a:normAutofit/>
          </a:bodyPr>
          <a:lstStyle>
            <a:lvl1pPr>
              <a:defRPr sz="4800">
                <a:solidFill>
                  <a:srgbClr val="034394"/>
                </a:solidFill>
              </a:defRPr>
            </a:lvl1pPr>
          </a:lstStyle>
          <a:p>
            <a:r>
              <a:rPr lang="nl-NL"/>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600">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5" name="Afbeelding 4">
            <a:extLst>
              <a:ext uri="{FF2B5EF4-FFF2-40B4-BE49-F238E27FC236}">
                <a16:creationId xmlns:a16="http://schemas.microsoft.com/office/drawing/2014/main" id="{9F4CBB0F-38DE-1340-871E-BBCFA46361C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06320" y="200411"/>
            <a:ext cx="901360" cy="901360"/>
          </a:xfrm>
          <a:prstGeom prst="rect">
            <a:avLst/>
          </a:prstGeom>
        </p:spPr>
      </p:pic>
    </p:spTree>
    <p:extLst>
      <p:ext uri="{BB962C8B-B14F-4D97-AF65-F5344CB8AC3E}">
        <p14:creationId xmlns:p14="http://schemas.microsoft.com/office/powerpoint/2010/main" val="37905695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rgbClr val="034394"/>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1"/>
            <a:ext cx="5004595" cy="1773248"/>
          </a:xfrm>
        </p:spPr>
        <p:txBody>
          <a:bodyPr anchor="t" anchorCtr="0"/>
          <a:lstStyle>
            <a:lvl1pPr>
              <a:defRPr>
                <a:solidFill>
                  <a:schemeClr val="tx1"/>
                </a:solidFill>
              </a:defRPr>
            </a:lvl1pPr>
          </a:lstStyle>
          <a:p>
            <a:r>
              <a:rPr lang="nl-NL"/>
              <a:t>Klik om de stijl te bewerken</a:t>
            </a:r>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afbeelding 11">
            <a:extLst>
              <a:ext uri="{FF2B5EF4-FFF2-40B4-BE49-F238E27FC236}">
                <a16:creationId xmlns:a16="http://schemas.microsoft.com/office/drawing/2014/main" id="{C1A659FB-A77B-5E47-BDD0-4DDD2509F60E}"/>
              </a:ext>
            </a:extLst>
          </p:cNvPr>
          <p:cNvSpPr>
            <a:spLocks noGrp="1"/>
          </p:cNvSpPr>
          <p:nvPr>
            <p:ph type="pic" sz="quarter" idx="10" hasCustomPrompt="1"/>
          </p:nvPr>
        </p:nvSpPr>
        <p:spPr>
          <a:xfrm>
            <a:off x="8368" y="10747"/>
            <a:ext cx="12183632" cy="3427413"/>
          </a:xfrm>
          <a:pattFill prst="pct5">
            <a:fgClr>
              <a:srgbClr val="96CFF2"/>
            </a:fgClr>
            <a:bgClr>
              <a:schemeClr val="tx1"/>
            </a:bgClr>
          </a:pattFill>
        </p:spPr>
        <p:txBody>
          <a:bodyPr vert="horz" anchor="ctr" anchorCtr="0"/>
          <a:lstStyle>
            <a:lvl1pPr algn="ctr">
              <a:defRPr/>
            </a:lvl1pPr>
          </a:lstStyle>
          <a:p>
            <a:r>
              <a:rPr lang="nl-NL"/>
              <a:t>Klik om afbeelding in te voegen</a:t>
            </a:r>
          </a:p>
        </p:txBody>
      </p:sp>
      <p:pic>
        <p:nvPicPr>
          <p:cNvPr id="10" name="Afbeelding 9">
            <a:extLst>
              <a:ext uri="{FF2B5EF4-FFF2-40B4-BE49-F238E27FC236}">
                <a16:creationId xmlns:a16="http://schemas.microsoft.com/office/drawing/2014/main" id="{7C22B8A8-7EFE-B849-84B9-38D1267C56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a:ln>
            <a:solidFill>
              <a:schemeClr val="tx1"/>
            </a:solidFill>
          </a:ln>
        </p:spPr>
      </p:pic>
    </p:spTree>
    <p:extLst>
      <p:ext uri="{BB962C8B-B14F-4D97-AF65-F5344CB8AC3E}">
        <p14:creationId xmlns:p14="http://schemas.microsoft.com/office/powerpoint/2010/main" val="172294129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rgbClr val="034394"/>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1486800" y="3888000"/>
            <a:ext cx="10081808" cy="2493327"/>
          </a:xfrm>
        </p:spPr>
        <p:txBody>
          <a:bodyPr tIns="50400" numCol="2" spcCol="468000"/>
          <a:lstStyle>
            <a:lvl3pPr>
              <a:defRPr sz="16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afbeelding 11">
            <a:extLst>
              <a:ext uri="{FF2B5EF4-FFF2-40B4-BE49-F238E27FC236}">
                <a16:creationId xmlns:a16="http://schemas.microsoft.com/office/drawing/2014/main" id="{DAF1A047-CF4D-FE40-9337-F09ECC56927C}"/>
              </a:ext>
            </a:extLst>
          </p:cNvPr>
          <p:cNvSpPr>
            <a:spLocks noGrp="1"/>
          </p:cNvSpPr>
          <p:nvPr>
            <p:ph type="pic" sz="quarter" idx="10" hasCustomPrompt="1"/>
          </p:nvPr>
        </p:nvSpPr>
        <p:spPr>
          <a:xfrm>
            <a:off x="8368" y="10747"/>
            <a:ext cx="12183632" cy="3427413"/>
          </a:xfrm>
          <a:pattFill prst="pct5">
            <a:fgClr>
              <a:srgbClr val="96CFF2"/>
            </a:fgClr>
            <a:bgClr>
              <a:schemeClr val="tx1"/>
            </a:bgClr>
          </a:pattFill>
        </p:spPr>
        <p:txBody>
          <a:bodyPr vert="horz" anchor="ctr" anchorCtr="0"/>
          <a:lstStyle>
            <a:lvl1pPr algn="ctr">
              <a:defRPr/>
            </a:lvl1pPr>
          </a:lstStyle>
          <a:p>
            <a:r>
              <a:rPr lang="nl-NL"/>
              <a:t>Klik om afbeelding in te voegen</a:t>
            </a:r>
          </a:p>
        </p:txBody>
      </p:sp>
      <p:pic>
        <p:nvPicPr>
          <p:cNvPr id="9" name="Afbeelding 8">
            <a:extLst>
              <a:ext uri="{FF2B5EF4-FFF2-40B4-BE49-F238E27FC236}">
                <a16:creationId xmlns:a16="http://schemas.microsoft.com/office/drawing/2014/main" id="{C4F49460-533C-EF47-8855-983759E134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a:ln>
            <a:solidFill>
              <a:schemeClr val="tx1"/>
            </a:solidFill>
          </a:ln>
        </p:spPr>
      </p:pic>
    </p:spTree>
    <p:extLst>
      <p:ext uri="{BB962C8B-B14F-4D97-AF65-F5344CB8AC3E}">
        <p14:creationId xmlns:p14="http://schemas.microsoft.com/office/powerpoint/2010/main" val="28964046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623391" y="452669"/>
            <a:ext cx="11200309" cy="1152128"/>
          </a:xfrm>
        </p:spPr>
        <p:txBody>
          <a:bodyPr/>
          <a:lstStyle>
            <a:lvl1pPr>
              <a:defRPr b="1"/>
            </a:lvl1pPr>
          </a:lstStyle>
          <a:p>
            <a:r>
              <a:rPr lang="nl-NL"/>
              <a:t>Klik om de stijl te bewerken</a:t>
            </a:r>
          </a:p>
        </p:txBody>
      </p:sp>
      <p:sp>
        <p:nvSpPr>
          <p:cNvPr id="3" name="Tijdelijke aanduiding voor inhoud 2"/>
          <p:cNvSpPr>
            <a:spLocks noGrp="1"/>
          </p:cNvSpPr>
          <p:nvPr>
            <p:ph sz="half" idx="1"/>
          </p:nvPr>
        </p:nvSpPr>
        <p:spPr>
          <a:xfrm>
            <a:off x="622302" y="1699200"/>
            <a:ext cx="5499100" cy="4138612"/>
          </a:xfrm>
        </p:spPr>
        <p:txBody>
          <a:bodyPr/>
          <a:lstStyle>
            <a:lvl1pPr>
              <a:defRPr sz="2400"/>
            </a:lvl1pPr>
            <a:lvl2pPr>
              <a:defRPr sz="2400"/>
            </a:lvl2pPr>
            <a:lvl3pPr>
              <a:defRPr sz="2000"/>
            </a:lvl3pPr>
            <a:lvl4pPr>
              <a:defRPr sz="2000"/>
            </a:lvl4pPr>
            <a:lvl5pPr>
              <a:defRPr sz="2000"/>
            </a:lvl5pPr>
            <a:lvl6pPr>
              <a:defRPr sz="2400"/>
            </a:lvl6pPr>
            <a:lvl7pPr>
              <a:defRPr sz="2400"/>
            </a:lvl7pPr>
            <a:lvl8pPr>
              <a:defRPr sz="2400"/>
            </a:lvl8pPr>
            <a:lvl9pPr>
              <a:defRPr sz="24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324602" y="1700809"/>
            <a:ext cx="5499100" cy="4138612"/>
          </a:xfrm>
        </p:spPr>
        <p:txBody>
          <a:bodyPr/>
          <a:lstStyle>
            <a:lvl1pPr>
              <a:defRPr sz="2400"/>
            </a:lvl1pPr>
            <a:lvl2pPr>
              <a:defRPr sz="2400"/>
            </a:lvl2pPr>
            <a:lvl3pPr>
              <a:defRPr sz="2000"/>
            </a:lvl3pPr>
            <a:lvl4pPr>
              <a:defRPr sz="2000"/>
            </a:lvl4pPr>
            <a:lvl5pPr>
              <a:defRPr sz="2000"/>
            </a:lvl5pPr>
            <a:lvl6pPr>
              <a:defRPr sz="2400"/>
            </a:lvl6pPr>
            <a:lvl7pPr>
              <a:defRPr sz="2400"/>
            </a:lvl7pPr>
            <a:lvl8pPr>
              <a:defRPr sz="2400"/>
            </a:lvl8pPr>
            <a:lvl9pPr>
              <a:defRPr sz="24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rgbClr val="034394"/>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3600" y="1474088"/>
            <a:ext cx="10924382" cy="946800"/>
          </a:xfrm>
        </p:spPr>
        <p:txBody>
          <a:bodyPr/>
          <a:lstStyle>
            <a:lvl1pPr>
              <a:defRPr>
                <a:solidFill>
                  <a:schemeClr val="tx1"/>
                </a:solidFill>
              </a:defRPr>
            </a:lvl1pPr>
          </a:lstStyle>
          <a:p>
            <a:r>
              <a:rPr lang="nl-NL"/>
              <a:t>Klik om de stijl te bewerken</a:t>
            </a:r>
          </a:p>
        </p:txBody>
      </p:sp>
      <p:sp>
        <p:nvSpPr>
          <p:cNvPr id="6" name="Tijdelijke aanduiding voor afbeelding 11">
            <a:extLst>
              <a:ext uri="{FF2B5EF4-FFF2-40B4-BE49-F238E27FC236}">
                <a16:creationId xmlns:a16="http://schemas.microsoft.com/office/drawing/2014/main" id="{F9A6314C-B9A7-0140-B679-FEC8892E2E32}"/>
              </a:ext>
            </a:extLst>
          </p:cNvPr>
          <p:cNvSpPr>
            <a:spLocks noGrp="1"/>
          </p:cNvSpPr>
          <p:nvPr>
            <p:ph type="pic" sz="quarter" idx="10" hasCustomPrompt="1"/>
          </p:nvPr>
        </p:nvSpPr>
        <p:spPr>
          <a:xfrm>
            <a:off x="0" y="3436917"/>
            <a:ext cx="12183632" cy="3427413"/>
          </a:xfrm>
          <a:solidFill>
            <a:srgbClr val="DBEFFC"/>
          </a:solidFill>
        </p:spPr>
        <p:txBody>
          <a:bodyPr vert="horz" anchor="ctr" anchorCtr="0"/>
          <a:lstStyle>
            <a:lvl1pPr algn="ctr">
              <a:defRPr/>
            </a:lvl1pPr>
          </a:lstStyle>
          <a:p>
            <a:r>
              <a:rPr lang="nl-NL"/>
              <a:t>Klik om afbeelding in te voegen</a:t>
            </a:r>
          </a:p>
        </p:txBody>
      </p:sp>
      <p:pic>
        <p:nvPicPr>
          <p:cNvPr id="4" name="Afbeelding 3">
            <a:extLst>
              <a:ext uri="{FF2B5EF4-FFF2-40B4-BE49-F238E27FC236}">
                <a16:creationId xmlns:a16="http://schemas.microsoft.com/office/drawing/2014/main" id="{05A919A1-81F8-3E45-B51D-E06D2253C5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07302" y="149840"/>
            <a:ext cx="901360" cy="901360"/>
          </a:xfrm>
          <a:prstGeom prst="rect">
            <a:avLst/>
          </a:prstGeom>
        </p:spPr>
      </p:pic>
    </p:spTree>
    <p:extLst>
      <p:ext uri="{BB962C8B-B14F-4D97-AF65-F5344CB8AC3E}">
        <p14:creationId xmlns:p14="http://schemas.microsoft.com/office/powerpoint/2010/main" val="38514153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defRPr sz="1600">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de stijl te bewerken</a:t>
            </a:r>
          </a:p>
        </p:txBody>
      </p:sp>
      <p:sp>
        <p:nvSpPr>
          <p:cNvPr id="9" name="Tijdelijke aanduiding voor inhoud 8"/>
          <p:cNvSpPr>
            <a:spLocks noGrp="1"/>
          </p:cNvSpPr>
          <p:nvPr>
            <p:ph sz="quarter" idx="19" hasCustomPrompt="1"/>
          </p:nvPr>
        </p:nvSpPr>
        <p:spPr>
          <a:xfrm>
            <a:off x="635000" y="1066799"/>
            <a:ext cx="5003800" cy="4594449"/>
          </a:xfrm>
        </p:spPr>
        <p:txBody>
          <a:bodyPr/>
          <a:lstStyle>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6525593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rgbClr val="034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rgbClr val="034394"/>
                </a:solidFill>
              </a:defRPr>
            </a:lvl1pPr>
          </a:lstStyle>
          <a:p>
            <a:pPr lvl="0"/>
            <a:r>
              <a:rPr lang="nl-NL" err="1"/>
              <a:t>SDG.pleio.nl</a:t>
            </a:r>
            <a:endParaRPr lang="nl-NL"/>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rgbClr val="034394"/>
                </a:solidFill>
              </a:defRPr>
            </a:lvl1pPr>
          </a:lstStyle>
          <a:p>
            <a:pPr lvl="0"/>
            <a:r>
              <a:rPr lang="nl-NL"/>
              <a:t>bNC-SDG@ictu.nl</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rgbClr val="034394"/>
                </a:solidFill>
              </a:defRPr>
            </a:lvl1pPr>
          </a:lstStyle>
          <a:p>
            <a:pPr lvl="0"/>
            <a:r>
              <a:rPr lang="nl-NL"/>
              <a:t>070-260 00 06</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6564313" y="3147360"/>
            <a:ext cx="541203" cy="540000"/>
          </a:xfrm>
          <a:blipFill>
            <a:blip r:embed="rId3"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6564313" y="3920850"/>
            <a:ext cx="541203" cy="540000"/>
          </a:xfrm>
          <a:blipFill>
            <a:blip r:embed="rId4"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pic>
        <p:nvPicPr>
          <p:cNvPr id="11" name="Afbeelding 10">
            <a:extLst>
              <a:ext uri="{FF2B5EF4-FFF2-40B4-BE49-F238E27FC236}">
                <a16:creationId xmlns:a16="http://schemas.microsoft.com/office/drawing/2014/main" id="{D4700ECE-607D-C746-9BF4-419A8D9C2F5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07908" y="213556"/>
            <a:ext cx="901360" cy="901360"/>
          </a:xfrm>
          <a:prstGeom prst="rect">
            <a:avLst/>
          </a:prstGeom>
        </p:spPr>
      </p:pic>
    </p:spTree>
    <p:extLst>
      <p:ext uri="{BB962C8B-B14F-4D97-AF65-F5344CB8AC3E}">
        <p14:creationId xmlns:p14="http://schemas.microsoft.com/office/powerpoint/2010/main" val="4284535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rgbClr val="03439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err="1"/>
              <a:t>SDG.pleio.nl</a:t>
            </a:r>
            <a:endParaRPr lang="nl-NL"/>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a:t>070-260 00 06</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2" name="Tijdelijke aanduiding voor afbeelding 3"/>
          <p:cNvSpPr>
            <a:spLocks noGrp="1" noChangeAspect="1"/>
          </p:cNvSpPr>
          <p:nvPr>
            <p:ph type="pic" sz="quarter" idx="20"/>
          </p:nvPr>
        </p:nvSpPr>
        <p:spPr>
          <a:xfrm>
            <a:off x="3612341" y="4707382"/>
            <a:ext cx="541203" cy="540000"/>
          </a:xfrm>
          <a:blipFill>
            <a:blip r:embed="rId3"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23" name="Tijdelijke aanduiding voor afbeelding 3"/>
          <p:cNvSpPr>
            <a:spLocks noGrp="1" noChangeAspect="1"/>
          </p:cNvSpPr>
          <p:nvPr>
            <p:ph type="pic" sz="quarter" idx="21"/>
          </p:nvPr>
        </p:nvSpPr>
        <p:spPr>
          <a:xfrm>
            <a:off x="3612341" y="5480872"/>
            <a:ext cx="541203" cy="540000"/>
          </a:xfrm>
          <a:blipFill>
            <a:blip r:embed="rId4" cstate="email">
              <a:extLst>
                <a:ext uri="{28A0092B-C50C-407E-A947-70E740481C1C}">
                  <a14:useLocalDpi xmlns:a14="http://schemas.microsoft.com/office/drawing/2010/main"/>
                </a:ext>
              </a:extLst>
            </a:blip>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p>
        </p:txBody>
      </p:sp>
      <p:sp>
        <p:nvSpPr>
          <p:cNvPr id="9" name="Tijdelijke aanduiding voor tekst 13">
            <a:extLst>
              <a:ext uri="{FF2B5EF4-FFF2-40B4-BE49-F238E27FC236}">
                <a16:creationId xmlns:a16="http://schemas.microsoft.com/office/drawing/2014/main" id="{85932FAC-A202-9E42-BE15-6A2743CD2516}"/>
              </a:ext>
            </a:extLst>
          </p:cNvPr>
          <p:cNvSpPr>
            <a:spLocks noGrp="1"/>
          </p:cNvSpPr>
          <p:nvPr>
            <p:ph type="body" sz="quarter" idx="22" hasCustomPrompt="1"/>
          </p:nvPr>
        </p:nvSpPr>
        <p:spPr>
          <a:xfrm>
            <a:off x="4224313" y="4610574"/>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a:t>bNC-SDG@ictu.nl</a:t>
            </a:r>
          </a:p>
        </p:txBody>
      </p:sp>
      <p:pic>
        <p:nvPicPr>
          <p:cNvPr id="10" name="Afbeelding 9">
            <a:extLst>
              <a:ext uri="{FF2B5EF4-FFF2-40B4-BE49-F238E27FC236}">
                <a16:creationId xmlns:a16="http://schemas.microsoft.com/office/drawing/2014/main" id="{8082CF67-E39C-2844-8671-75DA7305EFD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07908" y="213556"/>
            <a:ext cx="901360" cy="901360"/>
          </a:xfrm>
          <a:prstGeom prst="rect">
            <a:avLst/>
          </a:prstGeom>
        </p:spPr>
      </p:pic>
    </p:spTree>
    <p:extLst>
      <p:ext uri="{BB962C8B-B14F-4D97-AF65-F5344CB8AC3E}">
        <p14:creationId xmlns:p14="http://schemas.microsoft.com/office/powerpoint/2010/main" val="223618712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623391" y="452669"/>
            <a:ext cx="5184639" cy="1152128"/>
          </a:xfrm>
        </p:spPr>
        <p:txBody>
          <a:bodyPr/>
          <a:lstStyle>
            <a:lvl1pPr>
              <a:defRPr b="1"/>
            </a:lvl1pPr>
          </a:lstStyle>
          <a:p>
            <a:r>
              <a:rPr lang="nl-NL"/>
              <a:t>Klik om de stijl te bewerken</a:t>
            </a:r>
          </a:p>
        </p:txBody>
      </p:sp>
      <p:sp>
        <p:nvSpPr>
          <p:cNvPr id="3" name="Tijdelijke aanduiding voor inhoud 2"/>
          <p:cNvSpPr>
            <a:spLocks noGrp="1"/>
          </p:cNvSpPr>
          <p:nvPr>
            <p:ph sz="half" idx="1"/>
          </p:nvPr>
        </p:nvSpPr>
        <p:spPr>
          <a:xfrm>
            <a:off x="622302" y="1699200"/>
            <a:ext cx="5185666" cy="3674016"/>
          </a:xfrm>
        </p:spPr>
        <p:txBody>
          <a:bodyPr/>
          <a:lstStyle>
            <a:lvl1pPr>
              <a:defRPr sz="2400"/>
            </a:lvl1pPr>
            <a:lvl2pPr>
              <a:defRPr sz="2400"/>
            </a:lvl2pPr>
            <a:lvl3pPr>
              <a:defRPr sz="2000"/>
            </a:lvl3pPr>
            <a:lvl4pPr>
              <a:defRPr sz="2000"/>
            </a:lvl4pPr>
            <a:lvl5pPr>
              <a:defRPr sz="2000"/>
            </a:lvl5pPr>
            <a:lvl6pPr>
              <a:defRPr sz="2400"/>
            </a:lvl6pPr>
            <a:lvl7pPr>
              <a:defRPr sz="2400"/>
            </a:lvl7pPr>
            <a:lvl8pPr>
              <a:defRPr sz="2400"/>
            </a:lvl8pPr>
            <a:lvl9pPr>
              <a:defRPr sz="24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afbeelding 11">
            <a:extLst>
              <a:ext uri="{FF2B5EF4-FFF2-40B4-BE49-F238E27FC236}">
                <a16:creationId xmlns:a16="http://schemas.microsoft.com/office/drawing/2014/main" id="{7786780F-35E3-CD4E-8B23-59A02630FD88}"/>
              </a:ext>
            </a:extLst>
          </p:cNvPr>
          <p:cNvSpPr>
            <a:spLocks noGrp="1"/>
          </p:cNvSpPr>
          <p:nvPr>
            <p:ph type="pic" sz="quarter" idx="10" hasCustomPrompt="1"/>
          </p:nvPr>
        </p:nvSpPr>
        <p:spPr>
          <a:xfrm>
            <a:off x="6096000" y="-3408"/>
            <a:ext cx="6072187" cy="685800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extLst>
      <p:ext uri="{BB962C8B-B14F-4D97-AF65-F5344CB8AC3E}">
        <p14:creationId xmlns:p14="http://schemas.microsoft.com/office/powerpoint/2010/main" val="1021599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lvl1pPr>
          </a:lstStyle>
          <a:p>
            <a:r>
              <a:rPr lang="nl-NL"/>
              <a:t>Klik om de stijl te bewerken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nl-NL"/>
              <a:t>Klik om de stijl te bewerken</a:t>
            </a:r>
          </a:p>
        </p:txBody>
      </p:sp>
      <p:sp>
        <p:nvSpPr>
          <p:cNvPr id="4" name="Tijdelijke aanduiding voor tekst 3"/>
          <p:cNvSpPr>
            <a:spLocks noGrp="1"/>
          </p:cNvSpPr>
          <p:nvPr>
            <p:ph type="body" sz="half" idx="2"/>
          </p:nvPr>
        </p:nvSpPr>
        <p:spPr>
          <a:xfrm>
            <a:off x="609602" y="1700809"/>
            <a:ext cx="4011084" cy="388843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nl-NL"/>
              <a:t>Klik om de modelstijlen te bewerken</a:t>
            </a:r>
          </a:p>
        </p:txBody>
      </p:sp>
      <p:sp>
        <p:nvSpPr>
          <p:cNvPr id="12" name="Tijdelijke aanduiding voor afbeelding 11">
            <a:extLst>
              <a:ext uri="{FF2B5EF4-FFF2-40B4-BE49-F238E27FC236}">
                <a16:creationId xmlns:a16="http://schemas.microsoft.com/office/drawing/2014/main" id="{49444850-E9C1-E941-92C3-F4A4603EB627}"/>
              </a:ext>
            </a:extLst>
          </p:cNvPr>
          <p:cNvSpPr>
            <a:spLocks noGrp="1"/>
          </p:cNvSpPr>
          <p:nvPr>
            <p:ph type="pic" sz="quarter" idx="10" hasCustomPrompt="1"/>
          </p:nvPr>
        </p:nvSpPr>
        <p:spPr>
          <a:xfrm>
            <a:off x="6096000" y="0"/>
            <a:ext cx="6096000" cy="6858000"/>
          </a:xfrm>
          <a:pattFill prst="pct5">
            <a:fgClr>
              <a:srgbClr val="96CFF2"/>
            </a:fgClr>
            <a:bgClr>
              <a:schemeClr val="bg1"/>
            </a:bgClr>
          </a:pattFill>
        </p:spPr>
        <p:txBody>
          <a:bodyPr vert="horz" anchor="ctr" anchorCtr="0"/>
          <a:lstStyle>
            <a:lvl1pPr algn="ctr">
              <a:defRPr/>
            </a:lvl1pPr>
          </a:lstStyle>
          <a:p>
            <a:r>
              <a:rPr lang="nl-NL"/>
              <a:t>Klik om afbeelding in te voegen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240757"/>
          </a:xfrm>
        </p:spPr>
        <p:txBody>
          <a:bodyPr/>
          <a:lstStyle>
            <a:lvl1pPr>
              <a:defRPr baseline="0"/>
            </a:lvl1pPr>
            <a:lvl2pPr>
              <a:defRPr sz="1800"/>
            </a:lvl2pPr>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lvl2pPr>
              <a:defRPr/>
            </a:lvl2pPr>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6339538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rgbClr val="03439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2563494"/>
          </a:xfrm>
          <a:noFill/>
        </p:spPr>
        <p:txBody>
          <a:bodyPr lIns="180000" tIns="180000" rIns="180000" bIns="72000"/>
          <a:lstStyle>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rgbClr val="03439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lvl3pPr>
              <a:defRPr sz="1600"/>
            </a:lvl3pPr>
            <a:lvl4pPr>
              <a:defRPr sz="1600"/>
            </a:lvl4pPr>
            <a:lvl5pPr>
              <a:defRPr sz="1600"/>
            </a:lvl5pPr>
          </a:lstStyle>
          <a:p>
            <a:pPr lvl="0"/>
            <a:r>
              <a:rPr lang="nl-NL"/>
              <a:t>Klik om tekst of beeld toe te voegen</a:t>
            </a:r>
          </a:p>
          <a:p>
            <a:pPr lvl="1"/>
            <a:r>
              <a:rPr lang="nl-NL"/>
              <a:t>Tweede niveau</a:t>
            </a:r>
          </a:p>
          <a:p>
            <a:pPr lvl="2"/>
            <a:r>
              <a:rPr lang="nl-NL"/>
              <a:t>Derde niveau</a:t>
            </a:r>
          </a:p>
          <a:p>
            <a:pPr lvl="3"/>
            <a:r>
              <a:rPr lang="nl-NL"/>
              <a:t>Vierde niveau</a:t>
            </a:r>
          </a:p>
          <a:p>
            <a:pPr lvl="4"/>
            <a:r>
              <a:rPr lang="nl-NL"/>
              <a:t>Vijfde niveau</a:t>
            </a:r>
          </a:p>
        </p:txBody>
      </p:sp>
      <p:sp>
        <p:nvSpPr>
          <p:cNvPr id="10" name="Titel 9"/>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1815278367"/>
      </p:ext>
    </p:extLst>
  </p:cSld>
  <p:clrMapOvr>
    <a:masterClrMapping/>
  </p:clrMapOvr>
  <p:extLst>
    <p:ext uri="{DCECCB84-F9BA-43D5-87BE-67443E8EF086}">
      <p15:sldGuideLst xmlns:p15="http://schemas.microsoft.com/office/powerpoint/2012/main">
        <p15:guide id="1" pos="3988">
          <p15:clr>
            <a:srgbClr val="FBAE40"/>
          </p15:clr>
        </p15:guide>
        <p15:guide id="2" pos="3693">
          <p15:clr>
            <a:srgbClr val="FBAE40"/>
          </p15:clr>
        </p15:guide>
        <p15:guide id="3" orient="horz" pos="166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220" name="Rectangle 4"/>
          <p:cNvSpPr>
            <a:spLocks noGrp="1" noChangeArrowheads="1"/>
          </p:cNvSpPr>
          <p:nvPr>
            <p:ph type="title"/>
          </p:nvPr>
        </p:nvSpPr>
        <p:spPr bwMode="auto">
          <a:xfrm>
            <a:off x="623391" y="452669"/>
            <a:ext cx="11200309" cy="960107"/>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nl-NL"/>
              <a:t>Klik om het opmaakprofiel van de modeltitel te bewerken</a:t>
            </a:r>
          </a:p>
        </p:txBody>
      </p:sp>
      <p:sp>
        <p:nvSpPr>
          <p:cNvPr id="9221" name="Rectangle 5"/>
          <p:cNvSpPr>
            <a:spLocks noGrp="1" noChangeArrowheads="1"/>
          </p:cNvSpPr>
          <p:nvPr>
            <p:ph type="body" idx="1"/>
          </p:nvPr>
        </p:nvSpPr>
        <p:spPr bwMode="auto">
          <a:xfrm>
            <a:off x="623391" y="1796819"/>
            <a:ext cx="11200308" cy="384042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nl-NL"/>
              <a:t>Klik om de opmaakprofielen van de </a:t>
            </a:r>
            <a:r>
              <a:rPr lang="nl-NL" err="1"/>
              <a:t>modeltekst</a:t>
            </a:r>
            <a:r>
              <a:rPr lang="nl-NL"/>
              <a:t> te bewerken</a:t>
            </a:r>
          </a:p>
          <a:p>
            <a:pPr lvl="1"/>
            <a:r>
              <a:rPr lang="nl-NL"/>
              <a:t>Tweede niveau</a:t>
            </a:r>
          </a:p>
          <a:p>
            <a:pPr lvl="2"/>
            <a:r>
              <a:rPr lang="nl-NL"/>
              <a:t>Derde niveau</a:t>
            </a:r>
          </a:p>
          <a:p>
            <a:pPr lvl="3"/>
            <a:r>
              <a:rPr lang="nl-NL"/>
              <a:t>Vierde niveau</a:t>
            </a:r>
          </a:p>
          <a:p>
            <a:pPr lvl="4"/>
            <a:r>
              <a:rPr lang="nl-NL"/>
              <a:t>Vijfde niveau</a:t>
            </a:r>
          </a:p>
        </p:txBody>
      </p:sp>
      <p:pic>
        <p:nvPicPr>
          <p:cNvPr id="15" name="Afbeelding 14">
            <a:extLst>
              <a:ext uri="{FF2B5EF4-FFF2-40B4-BE49-F238E27FC236}">
                <a16:creationId xmlns:a16="http://schemas.microsoft.com/office/drawing/2014/main" id="{696FAC81-5951-074E-9A1F-1AAF84DF5DAE}"/>
              </a:ext>
            </a:extLst>
          </p:cNvPr>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143339" y="5829267"/>
            <a:ext cx="901360" cy="90136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4" r:id="rId2"/>
    <p:sldLayoutId id="2147483653" r:id="rId3"/>
    <p:sldLayoutId id="2147483655" r:id="rId4"/>
    <p:sldLayoutId id="2147483665" r:id="rId5"/>
    <p:sldLayoutId id="2147483657" r:id="rId6"/>
    <p:sldLayoutId id="2147483659" r:id="rId7"/>
    <p:sldLayoutId id="2147483672" r:id="rId8"/>
    <p:sldLayoutId id="2147483673" r:id="rId9"/>
    <p:sldLayoutId id="2147483674" r:id="rId10"/>
    <p:sldLayoutId id="2147483675" r:id="rId11"/>
    <p:sldLayoutId id="2147483676" r:id="rId12"/>
    <p:sldLayoutId id="2147483677" r:id="rId13"/>
    <p:sldLayoutId id="2147483679" r:id="rId14"/>
    <p:sldLayoutId id="2147483682" r:id="rId15"/>
    <p:sldLayoutId id="2147483684" r:id="rId16"/>
    <p:sldLayoutId id="2147483688" r:id="rId17"/>
    <p:sldLayoutId id="2147483692" r:id="rId18"/>
    <p:sldLayoutId id="2147483701" r:id="rId19"/>
    <p:sldLayoutId id="2147483658" r:id="rId20"/>
    <p:sldLayoutId id="2147483666" r:id="rId21"/>
    <p:sldLayoutId id="2147483667" r:id="rId22"/>
    <p:sldLayoutId id="2147483693" r:id="rId23"/>
    <p:sldLayoutId id="2147483690" r:id="rId24"/>
    <p:sldLayoutId id="2147483694" r:id="rId25"/>
    <p:sldLayoutId id="2147483695" r:id="rId26"/>
    <p:sldLayoutId id="2147483696" r:id="rId27"/>
    <p:sldLayoutId id="2147483670" r:id="rId28"/>
    <p:sldLayoutId id="2147483671" r:id="rId29"/>
    <p:sldLayoutId id="2147483669" r:id="rId30"/>
    <p:sldLayoutId id="2147483680" r:id="rId31"/>
    <p:sldLayoutId id="2147483681" r:id="rId32"/>
    <p:sldLayoutId id="2147483668" r:id="rId33"/>
    <p:sldLayoutId id="2147483678" r:id="rId34"/>
    <p:sldLayoutId id="2147483683" r:id="rId35"/>
    <p:sldLayoutId id="2147483685" r:id="rId36"/>
    <p:sldLayoutId id="2147483686" r:id="rId37"/>
    <p:sldLayoutId id="2147483687" r:id="rId38"/>
    <p:sldLayoutId id="2147483689" r:id="rId39"/>
    <p:sldLayoutId id="2147483691" r:id="rId40"/>
    <p:sldLayoutId id="2147483697" r:id="rId41"/>
    <p:sldLayoutId id="2147483699" r:id="rId42"/>
    <p:sldLayoutId id="2147483700" r:id="rId43"/>
  </p:sldLayoutIdLst>
  <p:hf hdr="0"/>
  <p:txStyles>
    <p:titleStyle>
      <a:lvl1pPr algn="l" rtl="0" eaLnBrk="1" fontAlgn="base" hangingPunct="1">
        <a:spcBef>
          <a:spcPct val="0"/>
        </a:spcBef>
        <a:spcAft>
          <a:spcPct val="0"/>
        </a:spcAft>
        <a:defRPr sz="3467">
          <a:solidFill>
            <a:srgbClr val="034394"/>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467">
          <a:solidFill>
            <a:srgbClr val="CC003D"/>
          </a:solidFill>
          <a:latin typeface="Verdana" pitchFamily="34" charset="0"/>
        </a:defRPr>
      </a:lvl2pPr>
      <a:lvl3pPr algn="l" rtl="0" eaLnBrk="1" fontAlgn="base" hangingPunct="1">
        <a:spcBef>
          <a:spcPct val="0"/>
        </a:spcBef>
        <a:spcAft>
          <a:spcPct val="0"/>
        </a:spcAft>
        <a:defRPr sz="3467">
          <a:solidFill>
            <a:srgbClr val="CC003D"/>
          </a:solidFill>
          <a:latin typeface="Verdana" pitchFamily="34" charset="0"/>
        </a:defRPr>
      </a:lvl3pPr>
      <a:lvl4pPr algn="l" rtl="0" eaLnBrk="1" fontAlgn="base" hangingPunct="1">
        <a:spcBef>
          <a:spcPct val="0"/>
        </a:spcBef>
        <a:spcAft>
          <a:spcPct val="0"/>
        </a:spcAft>
        <a:defRPr sz="3467">
          <a:solidFill>
            <a:srgbClr val="CC003D"/>
          </a:solidFill>
          <a:latin typeface="Verdana" pitchFamily="34" charset="0"/>
        </a:defRPr>
      </a:lvl4pPr>
      <a:lvl5pPr algn="l" rtl="0" eaLnBrk="1" fontAlgn="base" hangingPunct="1">
        <a:spcBef>
          <a:spcPct val="0"/>
        </a:spcBef>
        <a:spcAft>
          <a:spcPct val="0"/>
        </a:spcAft>
        <a:defRPr sz="3467">
          <a:solidFill>
            <a:srgbClr val="CC003D"/>
          </a:solidFill>
          <a:latin typeface="Verdana" pitchFamily="34" charset="0"/>
        </a:defRPr>
      </a:lvl5pPr>
      <a:lvl6pPr marL="609585" algn="l" rtl="0" eaLnBrk="1" fontAlgn="base" hangingPunct="1">
        <a:spcBef>
          <a:spcPct val="0"/>
        </a:spcBef>
        <a:spcAft>
          <a:spcPct val="0"/>
        </a:spcAft>
        <a:defRPr sz="3467">
          <a:solidFill>
            <a:srgbClr val="CC003D"/>
          </a:solidFill>
          <a:latin typeface="Verdana" pitchFamily="34" charset="0"/>
        </a:defRPr>
      </a:lvl6pPr>
      <a:lvl7pPr marL="1219170" algn="l" rtl="0" eaLnBrk="1" fontAlgn="base" hangingPunct="1">
        <a:spcBef>
          <a:spcPct val="0"/>
        </a:spcBef>
        <a:spcAft>
          <a:spcPct val="0"/>
        </a:spcAft>
        <a:defRPr sz="3467">
          <a:solidFill>
            <a:srgbClr val="CC003D"/>
          </a:solidFill>
          <a:latin typeface="Verdana" pitchFamily="34" charset="0"/>
        </a:defRPr>
      </a:lvl7pPr>
      <a:lvl8pPr marL="1828754" algn="l" rtl="0" eaLnBrk="1" fontAlgn="base" hangingPunct="1">
        <a:spcBef>
          <a:spcPct val="0"/>
        </a:spcBef>
        <a:spcAft>
          <a:spcPct val="0"/>
        </a:spcAft>
        <a:defRPr sz="3467">
          <a:solidFill>
            <a:srgbClr val="CC003D"/>
          </a:solidFill>
          <a:latin typeface="Verdana" pitchFamily="34" charset="0"/>
        </a:defRPr>
      </a:lvl8pPr>
      <a:lvl9pPr marL="2438339" algn="l" rtl="0" eaLnBrk="1" fontAlgn="base" hangingPunct="1">
        <a:spcBef>
          <a:spcPct val="0"/>
        </a:spcBef>
        <a:spcAft>
          <a:spcPct val="0"/>
        </a:spcAft>
        <a:defRPr sz="3467">
          <a:solidFill>
            <a:srgbClr val="CC003D"/>
          </a:solidFill>
          <a:latin typeface="Verdana" pitchFamily="34" charset="0"/>
        </a:defRPr>
      </a:lvl9pPr>
    </p:titleStyle>
    <p:bodyStyle>
      <a:lvl1pPr marL="0" indent="0" algn="l" rtl="0" eaLnBrk="1" fontAlgn="base" hangingPunct="1">
        <a:spcBef>
          <a:spcPct val="20000"/>
        </a:spcBef>
        <a:spcAft>
          <a:spcPct val="0"/>
        </a:spcAft>
        <a:buFontTx/>
        <a:buNone/>
        <a:defRPr>
          <a:solidFill>
            <a:schemeClr val="tx1"/>
          </a:solidFill>
          <a:latin typeface="Calibri" panose="020F0502020204030204" pitchFamily="34" charset="0"/>
          <a:ea typeface="+mn-ea"/>
          <a:cs typeface="Calibri" panose="020F0502020204030204" pitchFamily="34" charset="0"/>
        </a:defRPr>
      </a:lvl1pPr>
      <a:lvl2pPr marL="651917" indent="-410623" algn="l" rtl="0" eaLnBrk="1" fontAlgn="base" hangingPunct="1">
        <a:spcBef>
          <a:spcPct val="20000"/>
        </a:spcBef>
        <a:spcAft>
          <a:spcPct val="0"/>
        </a:spcAft>
        <a:buFont typeface="Arial" panose="020B0604020202020204" pitchFamily="34" charset="0"/>
        <a:buChar char="•"/>
        <a:tabLst/>
        <a:defRPr>
          <a:solidFill>
            <a:schemeClr val="tx1"/>
          </a:solidFill>
          <a:latin typeface="Calibri" panose="020F0502020204030204" pitchFamily="34" charset="0"/>
          <a:cs typeface="Calibri" panose="020F0502020204030204" pitchFamily="34" charset="0"/>
        </a:defRPr>
      </a:lvl2pPr>
      <a:lvl3pPr marL="713300" indent="-448722" algn="l" rtl="0" eaLnBrk="1" fontAlgn="base" hangingPunct="1">
        <a:spcBef>
          <a:spcPct val="20000"/>
        </a:spcBef>
        <a:spcAft>
          <a:spcPct val="0"/>
        </a:spcAft>
        <a:buFont typeface="Systeemlettertype"/>
        <a:buChar char="-"/>
        <a:tabLst/>
        <a:defRPr sz="2133">
          <a:solidFill>
            <a:schemeClr val="tx1"/>
          </a:solidFill>
          <a:latin typeface="Calibri" panose="020F0502020204030204" pitchFamily="34" charset="0"/>
          <a:cs typeface="Calibri" panose="020F0502020204030204" pitchFamily="34" charset="0"/>
        </a:defRPr>
      </a:lvl3pPr>
      <a:lvl4pPr marL="954593" indent="-472006" algn="l" rtl="0" eaLnBrk="1" fontAlgn="base" hangingPunct="1">
        <a:spcBef>
          <a:spcPct val="20000"/>
        </a:spcBef>
        <a:spcAft>
          <a:spcPct val="0"/>
        </a:spcAft>
        <a:buChar char="–"/>
        <a:tabLst/>
        <a:defRPr sz="2133">
          <a:solidFill>
            <a:schemeClr val="tx1"/>
          </a:solidFill>
          <a:latin typeface="Calibri" panose="020F0502020204030204" pitchFamily="34" charset="0"/>
          <a:cs typeface="Calibri" panose="020F0502020204030204" pitchFamily="34" charset="0"/>
        </a:defRPr>
      </a:lvl4pPr>
      <a:lvl5pPr marL="954593" indent="-472006" algn="l" rtl="0" eaLnBrk="1" fontAlgn="base" hangingPunct="1">
        <a:spcBef>
          <a:spcPct val="20000"/>
        </a:spcBef>
        <a:spcAft>
          <a:spcPct val="0"/>
        </a:spcAft>
        <a:buChar char="»"/>
        <a:tabLst/>
        <a:defRPr sz="1867">
          <a:solidFill>
            <a:schemeClr val="tx1"/>
          </a:solidFill>
          <a:latin typeface="Calibri" panose="020F0502020204030204" pitchFamily="34" charset="0"/>
          <a:cs typeface="Calibri" panose="020F0502020204030204" pitchFamily="34" charset="0"/>
        </a:defRPr>
      </a:lvl5pPr>
      <a:lvl6pPr marL="3352716" indent="-304792" algn="l" rtl="0" eaLnBrk="1" fontAlgn="base" hangingPunct="1">
        <a:spcBef>
          <a:spcPct val="20000"/>
        </a:spcBef>
        <a:spcAft>
          <a:spcPct val="0"/>
        </a:spcAft>
        <a:buChar char="»"/>
        <a:defRPr>
          <a:solidFill>
            <a:schemeClr val="tx1"/>
          </a:solidFill>
          <a:latin typeface="+mn-lt"/>
        </a:defRPr>
      </a:lvl6pPr>
      <a:lvl7pPr marL="3962301" indent="-304792" algn="l" rtl="0" eaLnBrk="1" fontAlgn="base" hangingPunct="1">
        <a:spcBef>
          <a:spcPct val="20000"/>
        </a:spcBef>
        <a:spcAft>
          <a:spcPct val="0"/>
        </a:spcAft>
        <a:buChar char="»"/>
        <a:defRPr>
          <a:solidFill>
            <a:schemeClr val="tx1"/>
          </a:solidFill>
          <a:latin typeface="+mn-lt"/>
        </a:defRPr>
      </a:lvl7pPr>
      <a:lvl8pPr marL="4571886" indent="-304792" algn="l" rtl="0" eaLnBrk="1" fontAlgn="base" hangingPunct="1">
        <a:spcBef>
          <a:spcPct val="20000"/>
        </a:spcBef>
        <a:spcAft>
          <a:spcPct val="0"/>
        </a:spcAft>
        <a:buChar char="»"/>
        <a:defRPr>
          <a:solidFill>
            <a:schemeClr val="tx1"/>
          </a:solidFill>
          <a:latin typeface="+mn-lt"/>
        </a:defRPr>
      </a:lvl8pPr>
      <a:lvl9pPr marL="5181470" indent="-304792" algn="l" rtl="0" eaLnBrk="1" fontAlgn="base" hangingPunct="1">
        <a:spcBef>
          <a:spcPct val="20000"/>
        </a:spcBef>
        <a:spcAft>
          <a:spcPct val="0"/>
        </a:spcAft>
        <a:buChar char="»"/>
        <a:defRPr>
          <a:solidFill>
            <a:schemeClr val="tx1"/>
          </a:solidFill>
          <a:latin typeface="+mn-lt"/>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uweblab.eu/" TargetMode="Externa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hyperlink" Target="https://ec.europa.eu/digital-building-blocks/wikis/display/DIGITAL/eDelivery+AS4+conformant+solutions"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10A39D-E991-504E-8421-9AE917357825}"/>
              </a:ext>
            </a:extLst>
          </p:cNvPr>
          <p:cNvSpPr>
            <a:spLocks noGrp="1"/>
          </p:cNvSpPr>
          <p:nvPr>
            <p:ph type="ctrTitle"/>
          </p:nvPr>
        </p:nvSpPr>
        <p:spPr>
          <a:xfrm>
            <a:off x="6714134" y="2084851"/>
            <a:ext cx="4026846" cy="1458516"/>
          </a:xfrm>
        </p:spPr>
        <p:txBody>
          <a:bodyPr/>
          <a:lstStyle/>
          <a:p>
            <a:r>
              <a:rPr lang="nl-NL" sz="2000" dirty="0"/>
              <a:t>Technisch overleg </a:t>
            </a:r>
            <a:r>
              <a:rPr lang="nl-NL" sz="2000" dirty="0" err="1"/>
              <a:t>Digikoppeling</a:t>
            </a:r>
            <a:r>
              <a:rPr lang="nl-NL" sz="2000" dirty="0"/>
              <a:t> </a:t>
            </a:r>
            <a:br>
              <a:rPr lang="nl-NL" sz="2000" dirty="0"/>
            </a:br>
            <a:r>
              <a:rPr lang="nl-NL" sz="2000" dirty="0">
                <a:solidFill>
                  <a:srgbClr val="FFFF00"/>
                </a:solidFill>
              </a:rPr>
              <a:t>SDG </a:t>
            </a:r>
            <a:r>
              <a:rPr lang="nl-NL" sz="2000" dirty="0" err="1">
                <a:solidFill>
                  <a:srgbClr val="FFFF00"/>
                </a:solidFill>
              </a:rPr>
              <a:t>Once</a:t>
            </a:r>
            <a:r>
              <a:rPr lang="nl-NL" sz="2000" dirty="0">
                <a:solidFill>
                  <a:srgbClr val="FFFF00"/>
                </a:solidFill>
              </a:rPr>
              <a:t> </a:t>
            </a:r>
            <a:r>
              <a:rPr lang="nl-NL" sz="2000" dirty="0" err="1">
                <a:solidFill>
                  <a:srgbClr val="FFFF00"/>
                </a:solidFill>
              </a:rPr>
              <a:t>Only</a:t>
            </a:r>
            <a:r>
              <a:rPr lang="nl-NL" sz="2000" dirty="0">
                <a:solidFill>
                  <a:srgbClr val="FFFF00"/>
                </a:solidFill>
              </a:rPr>
              <a:t> </a:t>
            </a:r>
            <a:r>
              <a:rPr lang="nl-NL" sz="2000" dirty="0" err="1">
                <a:solidFill>
                  <a:srgbClr val="FFFF00"/>
                </a:solidFill>
              </a:rPr>
              <a:t>technical</a:t>
            </a:r>
            <a:r>
              <a:rPr lang="nl-NL" sz="2000" dirty="0">
                <a:solidFill>
                  <a:srgbClr val="FFFF00"/>
                </a:solidFill>
              </a:rPr>
              <a:t> System (OOTS)</a:t>
            </a:r>
          </a:p>
        </p:txBody>
      </p:sp>
      <p:sp>
        <p:nvSpPr>
          <p:cNvPr id="3" name="Ondertitel 2">
            <a:extLst>
              <a:ext uri="{FF2B5EF4-FFF2-40B4-BE49-F238E27FC236}">
                <a16:creationId xmlns:a16="http://schemas.microsoft.com/office/drawing/2014/main" id="{23496817-805B-D945-94C6-B2ADA09E2081}"/>
              </a:ext>
            </a:extLst>
          </p:cNvPr>
          <p:cNvSpPr>
            <a:spLocks noGrp="1"/>
          </p:cNvSpPr>
          <p:nvPr>
            <p:ph type="subTitle" idx="1"/>
          </p:nvPr>
        </p:nvSpPr>
        <p:spPr/>
        <p:txBody>
          <a:bodyPr/>
          <a:lstStyle/>
          <a:p>
            <a:r>
              <a:rPr lang="nl-NL" dirty="0"/>
              <a:t>8 december 2022</a:t>
            </a:r>
          </a:p>
          <a:p>
            <a:endParaRPr lang="nl-NL" dirty="0"/>
          </a:p>
          <a:p>
            <a:endParaRPr lang="nl-NL" dirty="0"/>
          </a:p>
        </p:txBody>
      </p:sp>
      <p:sp>
        <p:nvSpPr>
          <p:cNvPr id="4" name="Tijdelijke aanduiding voor tekst 3">
            <a:extLst>
              <a:ext uri="{FF2B5EF4-FFF2-40B4-BE49-F238E27FC236}">
                <a16:creationId xmlns:a16="http://schemas.microsoft.com/office/drawing/2014/main" id="{DF36E132-3FA1-DA42-9428-0CAACE063D1D}"/>
              </a:ext>
            </a:extLst>
          </p:cNvPr>
          <p:cNvSpPr>
            <a:spLocks noGrp="1"/>
          </p:cNvSpPr>
          <p:nvPr>
            <p:ph type="body" sz="quarter" idx="10"/>
          </p:nvPr>
        </p:nvSpPr>
        <p:spPr/>
        <p:txBody>
          <a:bodyPr/>
          <a:lstStyle/>
          <a:p>
            <a:r>
              <a:rPr lang="nl-NL" dirty="0"/>
              <a:t>Ivar Vennekens - </a:t>
            </a:r>
            <a:r>
              <a:rPr lang="nl-NL" dirty="0" err="1"/>
              <a:t>bNC</a:t>
            </a:r>
            <a:r>
              <a:rPr lang="nl-NL" dirty="0"/>
              <a:t>-SDG</a:t>
            </a:r>
          </a:p>
        </p:txBody>
      </p:sp>
    </p:spTree>
    <p:extLst>
      <p:ext uri="{BB962C8B-B14F-4D97-AF65-F5344CB8AC3E}">
        <p14:creationId xmlns:p14="http://schemas.microsoft.com/office/powerpoint/2010/main" val="105419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B94037-F5A1-44EB-9B1E-FA508DFF67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2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DF411-359B-4A39-9B20-B48D931A5BF4}"/>
              </a:ext>
            </a:extLst>
          </p:cNvPr>
          <p:cNvSpPr>
            <a:spLocks noGrp="1"/>
          </p:cNvSpPr>
          <p:nvPr>
            <p:ph type="title"/>
          </p:nvPr>
        </p:nvSpPr>
        <p:spPr>
          <a:xfrm>
            <a:off x="490561" y="314513"/>
            <a:ext cx="5004594" cy="662518"/>
          </a:xfrm>
        </p:spPr>
        <p:txBody>
          <a:bodyPr wrap="square" anchor="ctr">
            <a:normAutofit fontScale="90000"/>
          </a:bodyPr>
          <a:lstStyle/>
          <a:p>
            <a:r>
              <a:rPr lang="nl-NL" dirty="0"/>
              <a:t>Doelstelling Single Digital Gateway </a:t>
            </a:r>
            <a:r>
              <a:rPr lang="nl-NL" dirty="0" err="1"/>
              <a:t>Regulation</a:t>
            </a:r>
            <a:r>
              <a:rPr lang="nl-NL" dirty="0"/>
              <a:t> (SDG)</a:t>
            </a:r>
          </a:p>
        </p:txBody>
      </p:sp>
      <p:sp>
        <p:nvSpPr>
          <p:cNvPr id="10" name="Slide Number Placeholder 3">
            <a:extLst>
              <a:ext uri="{FF2B5EF4-FFF2-40B4-BE49-F238E27FC236}">
                <a16:creationId xmlns:a16="http://schemas.microsoft.com/office/drawing/2014/main" id="{08C991AE-B868-491B-98E7-130BF5B31F38}"/>
              </a:ext>
            </a:extLst>
          </p:cNvPr>
          <p:cNvSpPr>
            <a:spLocks noGrp="1"/>
          </p:cNvSpPr>
          <p:nvPr>
            <p:ph type="sldNum" sz="quarter" idx="27"/>
          </p:nvPr>
        </p:nvSpPr>
        <p:spPr>
          <a:xfrm>
            <a:off x="6553199" y="6221413"/>
            <a:ext cx="5005389" cy="322075"/>
          </a:xfrm>
        </p:spPr>
        <p:txBody>
          <a:bodyPr/>
          <a:lstStyle/>
          <a:p>
            <a:pPr marL="0" marR="0" lvl="0" indent="0" algn="r" defTabSz="914400" rtl="0" eaLnBrk="1" fontAlgn="base" latinLnBrk="0" hangingPunct="1">
              <a:lnSpc>
                <a:spcPct val="100000"/>
              </a:lnSpc>
              <a:spcBef>
                <a:spcPct val="0"/>
              </a:spcBef>
              <a:spcAft>
                <a:spcPts val="60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base" latinLnBrk="0" hangingPunct="1">
                <a:lnSpc>
                  <a:spcPct val="100000"/>
                </a:lnSpc>
                <a:spcBef>
                  <a:spcPct val="0"/>
                </a:spcBef>
                <a:spcAft>
                  <a:spcPts val="600"/>
                </a:spcAft>
                <a:buClrTx/>
                <a:buSzTx/>
                <a:buFontTx/>
                <a:buNone/>
                <a:tabLst/>
                <a:defRPr/>
              </a:pPr>
              <a:t>2</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7" name="Tekstvak 6">
            <a:extLst>
              <a:ext uri="{FF2B5EF4-FFF2-40B4-BE49-F238E27FC236}">
                <a16:creationId xmlns:a16="http://schemas.microsoft.com/office/drawing/2014/main" id="{07386081-3AF8-5CE5-5CBA-AD3F7143A485}"/>
              </a:ext>
            </a:extLst>
          </p:cNvPr>
          <p:cNvSpPr txBox="1"/>
          <p:nvPr/>
        </p:nvSpPr>
        <p:spPr bwMode="auto">
          <a:xfrm>
            <a:off x="6328737" y="1482882"/>
            <a:ext cx="5832258" cy="3970318"/>
          </a:xfrm>
          <a:prstGeom prst="rect">
            <a:avLst/>
          </a:prstGeom>
          <a:noFill/>
          <a:ln w="9525">
            <a:noFill/>
            <a:miter lim="800000"/>
            <a:headEnd/>
            <a:tailEnd/>
          </a:ln>
          <a:effectLst/>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4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EU-Wetgeving</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SDG-verordening</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Uitvoeringsverordening User </a:t>
            </a:r>
            <a:r>
              <a:rPr kumimoji="0" lang="nl-NL" sz="2000" b="0" i="0" u="none" strike="noStrike" kern="1200" cap="none" spc="0" normalizeH="0" baseline="0" noProof="0" dirty="0" err="1">
                <a:ln>
                  <a:noFill/>
                </a:ln>
                <a:solidFill>
                  <a:srgbClr val="034394"/>
                </a:solidFill>
                <a:effectLst/>
                <a:uLnTx/>
                <a:uFillTx/>
                <a:latin typeface="Calibri" panose="020F0502020204030204" pitchFamily="34" charset="0"/>
                <a:ea typeface="+mn-ea"/>
                <a:cs typeface="Calibri" panose="020F0502020204030204" pitchFamily="34" charset="0"/>
              </a:rPr>
              <a:t>statistics</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a:t>
            </a:r>
            <a:r>
              <a:rPr kumimoji="0" lang="nl-NL" sz="2000" b="0" i="0" u="none" strike="noStrike" kern="1200" cap="none" spc="0" normalizeH="0" baseline="0" noProof="0" dirty="0" err="1">
                <a:ln>
                  <a:noFill/>
                </a:ln>
                <a:solidFill>
                  <a:srgbClr val="034394"/>
                </a:solidFill>
                <a:effectLst/>
                <a:uLnTx/>
                <a:uFillTx/>
                <a:latin typeface="Calibri" panose="020F0502020204030204" pitchFamily="34" charset="0"/>
                <a:ea typeface="+mn-ea"/>
                <a:cs typeface="Calibri" panose="020F0502020204030204" pitchFamily="34" charset="0"/>
              </a:rPr>
              <a:t>and</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feedback</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Uitvoeringsverordening </a:t>
            </a:r>
            <a:r>
              <a:rPr kumimoji="0" lang="nl-NL" sz="2000" b="0" i="0" u="none" strike="noStrike" kern="1200" cap="none" spc="0" normalizeH="0" baseline="0" noProof="0" dirty="0" err="1">
                <a:ln>
                  <a:noFill/>
                </a:ln>
                <a:solidFill>
                  <a:srgbClr val="034394"/>
                </a:solidFill>
                <a:effectLst/>
                <a:uLnTx/>
                <a:uFillTx/>
                <a:latin typeface="Calibri" panose="020F0502020204030204" pitchFamily="34" charset="0"/>
                <a:ea typeface="+mn-ea"/>
                <a:cs typeface="Calibri" panose="020F0502020204030204" pitchFamily="34" charset="0"/>
              </a:rPr>
              <a:t>Once</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a:t>
            </a:r>
            <a:r>
              <a:rPr kumimoji="0" lang="nl-NL" sz="2000" b="0" i="0" u="none" strike="noStrike" kern="1200" cap="none" spc="0" normalizeH="0" baseline="0" noProof="0" dirty="0" err="1">
                <a:ln>
                  <a:noFill/>
                </a:ln>
                <a:solidFill>
                  <a:srgbClr val="034394"/>
                </a:solidFill>
                <a:effectLst/>
                <a:uLnTx/>
                <a:uFillTx/>
                <a:latin typeface="Calibri" panose="020F0502020204030204" pitchFamily="34" charset="0"/>
                <a:ea typeface="+mn-ea"/>
                <a:cs typeface="Calibri" panose="020F0502020204030204" pitchFamily="34" charset="0"/>
              </a:rPr>
              <a:t>Only</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Technical System</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4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Nationale</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a:t>
            </a:r>
            <a:r>
              <a:rPr kumimoji="0" lang="nl-NL" sz="24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wetgeving</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Rechtstreekse werking </a:t>
            </a:r>
            <a:r>
              <a:rPr lang="nl-NL" sz="2000" dirty="0">
                <a:solidFill>
                  <a:srgbClr val="034394"/>
                </a:solidFill>
                <a:latin typeface="Calibri" panose="020F0502020204030204" pitchFamily="34" charset="0"/>
                <a:cs typeface="Calibri" panose="020F0502020204030204" pitchFamily="34" charset="0"/>
              </a:rPr>
              <a:t>van de verordening.</a:t>
            </a:r>
            <a:endPar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endParaRPr>
          </a:p>
          <a:p>
            <a:pPr marL="609585" marR="0" lvl="1" indent="0" algn="l" defTabSz="914400" rtl="0" eaLnBrk="1" fontAlgn="base" latinLnBrk="0" hangingPunct="1">
              <a:lnSpc>
                <a:spcPct val="100000"/>
              </a:lnSpc>
              <a:spcBef>
                <a:spcPct val="0"/>
              </a:spcBef>
              <a:spcAft>
                <a:spcPct val="0"/>
              </a:spcAft>
              <a:buClrTx/>
              <a:buSzTx/>
              <a:buFontTx/>
              <a:buNone/>
              <a:tabLst/>
              <a:defRPr/>
            </a:pPr>
            <a:endPar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4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Nationale</a:t>
            </a: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 </a:t>
            </a:r>
            <a:r>
              <a:rPr kumimoji="0" lang="nl-NL" sz="24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beleidsinstrumenten</a:t>
            </a:r>
          </a:p>
          <a:p>
            <a:pPr marL="952485"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NL" sz="2000" b="0" i="0" u="none" strike="noStrike" kern="1200" cap="none" spc="0" normalizeH="0" baseline="0" noProof="0" dirty="0">
                <a:ln>
                  <a:noFill/>
                </a:ln>
                <a:solidFill>
                  <a:srgbClr val="034394"/>
                </a:solidFill>
                <a:effectLst/>
                <a:uLnTx/>
                <a:uFillTx/>
                <a:latin typeface="Calibri" panose="020F0502020204030204" pitchFamily="34" charset="0"/>
                <a:ea typeface="+mn-ea"/>
                <a:cs typeface="Calibri" panose="020F0502020204030204" pitchFamily="34" charset="0"/>
              </a:rPr>
              <a:t>Grondbeginselen Basisimplementatie SDG</a:t>
            </a:r>
          </a:p>
        </p:txBody>
      </p:sp>
      <p:sp>
        <p:nvSpPr>
          <p:cNvPr id="3" name="Titel 1">
            <a:extLst>
              <a:ext uri="{FF2B5EF4-FFF2-40B4-BE49-F238E27FC236}">
                <a16:creationId xmlns:a16="http://schemas.microsoft.com/office/drawing/2014/main" id="{91D1ED1F-045D-E5D8-B9A8-B462B199E822}"/>
              </a:ext>
            </a:extLst>
          </p:cNvPr>
          <p:cNvSpPr txBox="1">
            <a:spLocks/>
          </p:cNvSpPr>
          <p:nvPr/>
        </p:nvSpPr>
        <p:spPr bwMode="auto">
          <a:xfrm>
            <a:off x="6328737" y="314514"/>
            <a:ext cx="5655811" cy="662518"/>
          </a:xfrm>
          <a:prstGeom prst="rect">
            <a:avLst/>
          </a:prstGeom>
          <a:noFill/>
          <a:ln w="9525">
            <a:noFill/>
            <a:miter lim="800000"/>
            <a:headEnd/>
            <a:tailEnd/>
          </a:ln>
          <a:effectLst/>
        </p:spPr>
        <p:txBody>
          <a:bodyPr vert="horz" wrap="square" lIns="0" tIns="0" rIns="0" bIns="0" numCol="1" anchor="ctr" anchorCtr="0" compatLnSpc="1">
            <a:prstTxWarp prst="textNoShape">
              <a:avLst/>
            </a:prstTxWarp>
            <a:normAutofit/>
          </a:bodyPr>
          <a:lstStyle>
            <a:lvl1pPr algn="l" rtl="0" eaLnBrk="1" fontAlgn="base" hangingPunct="1">
              <a:spcBef>
                <a:spcPct val="0"/>
              </a:spcBef>
              <a:spcAft>
                <a:spcPct val="0"/>
              </a:spcAft>
              <a:defRPr sz="3467">
                <a:solidFill>
                  <a:schemeClr val="bg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3467">
                <a:solidFill>
                  <a:srgbClr val="CC003D"/>
                </a:solidFill>
                <a:latin typeface="Verdana" pitchFamily="34" charset="0"/>
              </a:defRPr>
            </a:lvl2pPr>
            <a:lvl3pPr algn="l" rtl="0" eaLnBrk="1" fontAlgn="base" hangingPunct="1">
              <a:spcBef>
                <a:spcPct val="0"/>
              </a:spcBef>
              <a:spcAft>
                <a:spcPct val="0"/>
              </a:spcAft>
              <a:defRPr sz="3467">
                <a:solidFill>
                  <a:srgbClr val="CC003D"/>
                </a:solidFill>
                <a:latin typeface="Verdana" pitchFamily="34" charset="0"/>
              </a:defRPr>
            </a:lvl3pPr>
            <a:lvl4pPr algn="l" rtl="0" eaLnBrk="1" fontAlgn="base" hangingPunct="1">
              <a:spcBef>
                <a:spcPct val="0"/>
              </a:spcBef>
              <a:spcAft>
                <a:spcPct val="0"/>
              </a:spcAft>
              <a:defRPr sz="3467">
                <a:solidFill>
                  <a:srgbClr val="CC003D"/>
                </a:solidFill>
                <a:latin typeface="Verdana" pitchFamily="34" charset="0"/>
              </a:defRPr>
            </a:lvl4pPr>
            <a:lvl5pPr algn="l" rtl="0" eaLnBrk="1" fontAlgn="base" hangingPunct="1">
              <a:spcBef>
                <a:spcPct val="0"/>
              </a:spcBef>
              <a:spcAft>
                <a:spcPct val="0"/>
              </a:spcAft>
              <a:defRPr sz="3467">
                <a:solidFill>
                  <a:srgbClr val="CC003D"/>
                </a:solidFill>
                <a:latin typeface="Verdana" pitchFamily="34" charset="0"/>
              </a:defRPr>
            </a:lvl5pPr>
            <a:lvl6pPr marL="609585" algn="l" rtl="0" eaLnBrk="1" fontAlgn="base" hangingPunct="1">
              <a:spcBef>
                <a:spcPct val="0"/>
              </a:spcBef>
              <a:spcAft>
                <a:spcPct val="0"/>
              </a:spcAft>
              <a:defRPr sz="3467">
                <a:solidFill>
                  <a:srgbClr val="CC003D"/>
                </a:solidFill>
                <a:latin typeface="Verdana" pitchFamily="34" charset="0"/>
              </a:defRPr>
            </a:lvl6pPr>
            <a:lvl7pPr marL="1219170" algn="l" rtl="0" eaLnBrk="1" fontAlgn="base" hangingPunct="1">
              <a:spcBef>
                <a:spcPct val="0"/>
              </a:spcBef>
              <a:spcAft>
                <a:spcPct val="0"/>
              </a:spcAft>
              <a:defRPr sz="3467">
                <a:solidFill>
                  <a:srgbClr val="CC003D"/>
                </a:solidFill>
                <a:latin typeface="Verdana" pitchFamily="34" charset="0"/>
              </a:defRPr>
            </a:lvl7pPr>
            <a:lvl8pPr marL="1828754" algn="l" rtl="0" eaLnBrk="1" fontAlgn="base" hangingPunct="1">
              <a:spcBef>
                <a:spcPct val="0"/>
              </a:spcBef>
              <a:spcAft>
                <a:spcPct val="0"/>
              </a:spcAft>
              <a:defRPr sz="3467">
                <a:solidFill>
                  <a:srgbClr val="CC003D"/>
                </a:solidFill>
                <a:latin typeface="Verdana" pitchFamily="34" charset="0"/>
              </a:defRPr>
            </a:lvl8pPr>
            <a:lvl9pPr marL="2438339" algn="l" rtl="0" eaLnBrk="1" fontAlgn="base" hangingPunct="1">
              <a:spcBef>
                <a:spcPct val="0"/>
              </a:spcBef>
              <a:spcAft>
                <a:spcPct val="0"/>
              </a:spcAft>
              <a:defRPr sz="3467">
                <a:solidFill>
                  <a:srgbClr val="CC003D"/>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NL" sz="3467" b="0" i="0" u="none" strike="noStrike" kern="0" cap="none" spc="0" normalizeH="0" baseline="0" noProof="0" dirty="0">
                <a:ln>
                  <a:noFill/>
                </a:ln>
                <a:solidFill>
                  <a:srgbClr val="034394"/>
                </a:solidFill>
                <a:effectLst/>
                <a:uLnTx/>
                <a:uFillTx/>
                <a:latin typeface="Calibri" panose="020F0502020204030204" pitchFamily="34" charset="0"/>
                <a:ea typeface="+mj-ea"/>
                <a:cs typeface="Calibri" panose="020F0502020204030204" pitchFamily="34" charset="0"/>
              </a:rPr>
              <a:t>Juridisch en beleidsmatig kader</a:t>
            </a:r>
          </a:p>
        </p:txBody>
      </p:sp>
      <p:sp>
        <p:nvSpPr>
          <p:cNvPr id="5" name="Tekstvak 4">
            <a:extLst>
              <a:ext uri="{FF2B5EF4-FFF2-40B4-BE49-F238E27FC236}">
                <a16:creationId xmlns:a16="http://schemas.microsoft.com/office/drawing/2014/main" id="{89D36B39-5AD0-307B-C574-56FDCD6C28AE}"/>
              </a:ext>
            </a:extLst>
          </p:cNvPr>
          <p:cNvSpPr txBox="1"/>
          <p:nvPr/>
        </p:nvSpPr>
        <p:spPr bwMode="auto">
          <a:xfrm>
            <a:off x="170957" y="1482882"/>
            <a:ext cx="5692307" cy="4811574"/>
          </a:xfrm>
          <a:prstGeom prst="rect">
            <a:avLst/>
          </a:prstGeom>
          <a:noFill/>
          <a:ln w="9525">
            <a:noFill/>
            <a:miter lim="800000"/>
            <a:headEnd/>
            <a:tailEnd/>
          </a:ln>
          <a:effectLst/>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kumimoji="0" lang="nl-NL"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Europese interne digitale markt vergroten door: </a:t>
            </a:r>
          </a:p>
          <a:p>
            <a:pPr marL="342900" indent="-342900">
              <a:buFont typeface="Arial" panose="020B0604020202020204" pitchFamily="34" charset="0"/>
              <a:buChar char="•"/>
            </a:pP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Informatie over levensgebeurtenissen;</a:t>
            </a:r>
          </a:p>
          <a:p>
            <a:pPr marL="342900" indent="-342900">
              <a:buFont typeface="Arial" panose="020B0604020202020204" pitchFamily="34" charset="0"/>
              <a:buChar char="•"/>
            </a:pP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Informatie over een  specifieke procedure;</a:t>
            </a:r>
          </a:p>
          <a:p>
            <a:pPr marL="342900" indent="-342900">
              <a:buFont typeface="Arial" panose="020B0604020202020204" pitchFamily="34" charset="0"/>
              <a:buChar char="•"/>
            </a:pP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Procedure digitaal beschikbaar maken;</a:t>
            </a:r>
          </a:p>
          <a:p>
            <a:pPr marL="342900" indent="-342900">
              <a:buFont typeface="Arial" panose="020B0604020202020204" pitchFamily="34" charset="0"/>
              <a:buChar char="•"/>
            </a:pP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Benodigde gegevens zoveel mogelijk hergebruiken (OOTS)</a:t>
            </a:r>
            <a:r>
              <a:rPr kumimoji="0" lang="nl-NL" sz="2000" b="0" i="0" u="none" strike="noStrike" kern="1200" cap="none" spc="0" normalizeH="0" baseline="30000" noProof="0" dirty="0">
                <a:ln>
                  <a:noFill/>
                </a:ln>
                <a:solidFill>
                  <a:srgbClr val="FFFFFF"/>
                </a:solidFill>
                <a:effectLst/>
                <a:uLnTx/>
                <a:uFillTx/>
                <a:latin typeface="Calibri" panose="020F0502020204030204" pitchFamily="34" charset="0"/>
                <a:ea typeface="+mn-ea"/>
                <a:cs typeface="Calibri" panose="020F0502020204030204" pitchFamily="34" charset="0"/>
              </a:rPr>
              <a:t>1</a:t>
            </a: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a:p>
            <a:pPr marL="342900" indent="-342900">
              <a:buFont typeface="Arial" panose="020B0604020202020204" pitchFamily="34" charset="0"/>
              <a:buChar char="•"/>
            </a:pPr>
            <a:r>
              <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Duidelijke loketten voor hulp en bezwaar.</a:t>
            </a:r>
          </a:p>
          <a:p>
            <a:pPr marL="342900" indent="-342900">
              <a:buFont typeface="Arial" panose="020B0604020202020204" pitchFamily="34" charset="0"/>
              <a:buChar char="•"/>
            </a:pPr>
            <a:endParaRPr lang="nl-NL" sz="2000" dirty="0">
              <a:solidFill>
                <a:srgbClr val="FFFFFF"/>
              </a:solidFill>
              <a:latin typeface="Calibri" panose="020F0502020204030204" pitchFamily="34" charset="0"/>
              <a:cs typeface="Calibri" panose="020F0502020204030204" pitchFamily="34" charset="0"/>
            </a:endParaRPr>
          </a:p>
          <a:p>
            <a:endParaRPr kumimoji="0" lang="nl-NL" sz="1600" b="0" u="none" strike="noStrike" kern="0" cap="none" spc="0" normalizeH="0" baseline="3000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endParaRPr lang="nl-NL" sz="1600" kern="0" baseline="30000" dirty="0">
              <a:solidFill>
                <a:schemeClr val="bg1"/>
              </a:solidFill>
              <a:latin typeface="Calibri" panose="020F0502020204030204" pitchFamily="34" charset="0"/>
              <a:cs typeface="Calibri" panose="020F0502020204030204" pitchFamily="34" charset="0"/>
            </a:endParaRPr>
          </a:p>
          <a:p>
            <a:endParaRPr kumimoji="0" lang="nl-NL" sz="1600" b="0" u="none" strike="noStrike" kern="0" cap="none" spc="0" normalizeH="0" baseline="3000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endParaRPr lang="nl-NL" sz="1600" kern="0" baseline="30000" dirty="0">
              <a:solidFill>
                <a:schemeClr val="bg1"/>
              </a:solidFill>
              <a:latin typeface="Calibri" panose="020F0502020204030204" pitchFamily="34" charset="0"/>
              <a:cs typeface="Calibri" panose="020F0502020204030204" pitchFamily="34" charset="0"/>
            </a:endParaRPr>
          </a:p>
          <a:p>
            <a:r>
              <a:rPr kumimoji="0" lang="nl-NL" sz="1400" b="0" u="none" strike="noStrike" kern="0" cap="none" spc="0" normalizeH="0" baseline="30000" noProof="0" dirty="0">
                <a:ln>
                  <a:noFill/>
                </a:ln>
                <a:solidFill>
                  <a:schemeClr val="bg1"/>
                </a:solidFill>
                <a:effectLst/>
                <a:uLnTx/>
                <a:uFillTx/>
                <a:latin typeface="Calibri" panose="020F0502020204030204" pitchFamily="34" charset="0"/>
                <a:ea typeface="+mn-ea"/>
                <a:cs typeface="Calibri" panose="020F0502020204030204" pitchFamily="34" charset="0"/>
              </a:rPr>
              <a:t>1</a:t>
            </a:r>
            <a:r>
              <a:rPr kumimoji="0" lang="nl-NL" sz="1400" b="0" u="none" strike="noStrike" kern="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 Het zoveel mogelijk hergebruiken van bewijzen is van toepassing op procedures die in Annex2 van de SDG-vo. zijn opgenomen. Daarnaast is het eveneens van toepassing bij procedures die op basis van de Dienstenwet, Richtlijn Beroepskwalificaties en de aanbestedingsrichtlijnen.</a:t>
            </a:r>
          </a:p>
          <a:p>
            <a:endParaRPr kumimoji="0" lang="nl-NL"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 name="Rechthoek 3">
            <a:extLst>
              <a:ext uri="{FF2B5EF4-FFF2-40B4-BE49-F238E27FC236}">
                <a16:creationId xmlns:a16="http://schemas.microsoft.com/office/drawing/2014/main" id="{421C83CE-AF6A-06E5-4451-26DD1FA4B6DE}"/>
              </a:ext>
            </a:extLst>
          </p:cNvPr>
          <p:cNvSpPr/>
          <p:nvPr/>
        </p:nvSpPr>
        <p:spPr bwMode="auto">
          <a:xfrm>
            <a:off x="170957" y="3160264"/>
            <a:ext cx="5692307" cy="607219"/>
          </a:xfrm>
          <a:prstGeom prst="rect">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673473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F5DEA31-1F70-4F74-F8FF-9AF457C89594}"/>
              </a:ext>
            </a:extLst>
          </p:cNvPr>
          <p:cNvSpPr>
            <a:spLocks noGrp="1"/>
          </p:cNvSpPr>
          <p:nvPr>
            <p:ph type="body" sz="quarter" idx="15"/>
          </p:nvPr>
        </p:nvSpPr>
        <p:spPr/>
        <p:txBody>
          <a:bodyPr/>
          <a:lstStyle/>
          <a:p>
            <a:r>
              <a:rPr lang="nl-NL" dirty="0">
                <a:hlinkClick r:id="rId2"/>
              </a:rPr>
              <a:t>Link naar de simulatie van de Europese Commissie</a:t>
            </a:r>
            <a:endParaRPr lang="nl-NL" dirty="0"/>
          </a:p>
        </p:txBody>
      </p:sp>
      <p:sp>
        <p:nvSpPr>
          <p:cNvPr id="3" name="Titel 2">
            <a:extLst>
              <a:ext uri="{FF2B5EF4-FFF2-40B4-BE49-F238E27FC236}">
                <a16:creationId xmlns:a16="http://schemas.microsoft.com/office/drawing/2014/main" id="{578DB970-C897-5165-7B60-8AC469CEEAE4}"/>
              </a:ext>
            </a:extLst>
          </p:cNvPr>
          <p:cNvSpPr>
            <a:spLocks noGrp="1"/>
          </p:cNvSpPr>
          <p:nvPr>
            <p:ph type="title"/>
          </p:nvPr>
        </p:nvSpPr>
        <p:spPr>
          <a:xfrm>
            <a:off x="635794" y="414386"/>
            <a:ext cx="5004594" cy="948047"/>
          </a:xfrm>
        </p:spPr>
        <p:txBody>
          <a:bodyPr/>
          <a:lstStyle/>
          <a:p>
            <a:r>
              <a:rPr lang="nl-NL" sz="3200" b="1" dirty="0"/>
              <a:t>Simulatie</a:t>
            </a:r>
          </a:p>
        </p:txBody>
      </p:sp>
      <p:sp>
        <p:nvSpPr>
          <p:cNvPr id="4" name="Tijdelijke aanduiding voor dianummer 3">
            <a:extLst>
              <a:ext uri="{FF2B5EF4-FFF2-40B4-BE49-F238E27FC236}">
                <a16:creationId xmlns:a16="http://schemas.microsoft.com/office/drawing/2014/main" id="{E0369F16-137E-4486-9317-A3701C7B24D9}"/>
              </a:ext>
            </a:extLst>
          </p:cNvPr>
          <p:cNvSpPr>
            <a:spLocks noGrp="1"/>
          </p:cNvSpPr>
          <p:nvPr>
            <p:ph type="sldNum" sz="quarter" idx="27"/>
          </p:nvPr>
        </p:nvSpPr>
        <p:spPr/>
        <p:txBody>
          <a:bodyPr/>
          <a:lstStyle/>
          <a:p>
            <a:fld id="{10A0A6AF-03C5-477E-939A-E28F7E7F05EA}" type="slidenum">
              <a:rPr lang="nl-NL" smtClean="0"/>
              <a:pPr/>
              <a:t>3</a:t>
            </a:fld>
            <a:endParaRPr lang="nl-NL"/>
          </a:p>
        </p:txBody>
      </p:sp>
      <p:sp>
        <p:nvSpPr>
          <p:cNvPr id="5" name="Tijdelijke aanduiding voor afbeelding 4">
            <a:extLst>
              <a:ext uri="{FF2B5EF4-FFF2-40B4-BE49-F238E27FC236}">
                <a16:creationId xmlns:a16="http://schemas.microsoft.com/office/drawing/2014/main" id="{D2BB1593-A9A8-F7A6-9373-9F69390509D7}"/>
              </a:ext>
            </a:extLst>
          </p:cNvPr>
          <p:cNvSpPr>
            <a:spLocks noGrp="1"/>
          </p:cNvSpPr>
          <p:nvPr>
            <p:ph type="pic" sz="quarter" idx="10"/>
          </p:nvPr>
        </p:nvSpPr>
        <p:spPr/>
      </p:sp>
      <p:pic>
        <p:nvPicPr>
          <p:cNvPr id="9" name="Afbeelding 8">
            <a:hlinkClick r:id="rId2"/>
            <a:extLst>
              <a:ext uri="{FF2B5EF4-FFF2-40B4-BE49-F238E27FC236}">
                <a16:creationId xmlns:a16="http://schemas.microsoft.com/office/drawing/2014/main" id="{F4591CE0-B90E-C200-DA13-A1FAEFC541B6}"/>
              </a:ext>
            </a:extLst>
          </p:cNvPr>
          <p:cNvPicPr>
            <a:picLocks noChangeAspect="1"/>
          </p:cNvPicPr>
          <p:nvPr/>
        </p:nvPicPr>
        <p:blipFill>
          <a:blip r:embed="rId3"/>
          <a:stretch>
            <a:fillRect/>
          </a:stretch>
        </p:blipFill>
        <p:spPr>
          <a:xfrm>
            <a:off x="6359745" y="525600"/>
            <a:ext cx="5660986" cy="5806800"/>
          </a:xfrm>
          <a:prstGeom prst="roundRect">
            <a:avLst>
              <a:gd name="adj" fmla="val 4167"/>
            </a:avLst>
          </a:prstGeom>
          <a:solidFill>
            <a:srgbClr val="FFFFFF"/>
          </a:solidFill>
          <a:ln w="76200" cap="sq">
            <a:solidFill>
              <a:schemeClr val="accent3">
                <a:lumMod val="9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Afbeelding 5">
            <a:extLst>
              <a:ext uri="{FF2B5EF4-FFF2-40B4-BE49-F238E27FC236}">
                <a16:creationId xmlns:a16="http://schemas.microsoft.com/office/drawing/2014/main" id="{B03284FB-33C5-775D-0D1C-B5720C9F68A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3118"/>
          <a:stretch/>
        </p:blipFill>
        <p:spPr>
          <a:xfrm>
            <a:off x="2285850" y="3324718"/>
            <a:ext cx="1481257" cy="1342059"/>
          </a:xfrm>
          <a:prstGeom prst="rect">
            <a:avLst/>
          </a:prstGeom>
        </p:spPr>
      </p:pic>
      <p:sp>
        <p:nvSpPr>
          <p:cNvPr id="7" name="Rechthoek 6">
            <a:extLst>
              <a:ext uri="{FF2B5EF4-FFF2-40B4-BE49-F238E27FC236}">
                <a16:creationId xmlns:a16="http://schemas.microsoft.com/office/drawing/2014/main" id="{A1D757E3-6B74-7331-D7D0-B0731DDA7827}"/>
              </a:ext>
            </a:extLst>
          </p:cNvPr>
          <p:cNvSpPr/>
          <p:nvPr/>
        </p:nvSpPr>
        <p:spPr bwMode="auto">
          <a:xfrm>
            <a:off x="2184196" y="4372215"/>
            <a:ext cx="1582911" cy="322730"/>
          </a:xfrm>
          <a:prstGeom prst="rect">
            <a:avLst/>
          </a:prstGeom>
          <a:solidFill>
            <a:srgbClr val="03439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BIANCA</a:t>
            </a:r>
          </a:p>
        </p:txBody>
      </p:sp>
    </p:spTree>
    <p:extLst>
      <p:ext uri="{BB962C8B-B14F-4D97-AF65-F5344CB8AC3E}">
        <p14:creationId xmlns:p14="http://schemas.microsoft.com/office/powerpoint/2010/main" val="762091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ABD423-58C4-0BB3-5B1B-D773EE0A8F05}"/>
              </a:ext>
            </a:extLst>
          </p:cNvPr>
          <p:cNvSpPr>
            <a:spLocks noGrp="1"/>
          </p:cNvSpPr>
          <p:nvPr>
            <p:ph type="title"/>
          </p:nvPr>
        </p:nvSpPr>
        <p:spPr/>
        <p:txBody>
          <a:bodyPr/>
          <a:lstStyle/>
          <a:p>
            <a:r>
              <a:rPr lang="nl-NL" sz="3200" dirty="0"/>
              <a:t>Casus CIBG</a:t>
            </a:r>
          </a:p>
        </p:txBody>
      </p:sp>
      <p:sp>
        <p:nvSpPr>
          <p:cNvPr id="3" name="Rechthoek: afgeronde hoeken 2">
            <a:extLst>
              <a:ext uri="{FF2B5EF4-FFF2-40B4-BE49-F238E27FC236}">
                <a16:creationId xmlns:a16="http://schemas.microsoft.com/office/drawing/2014/main" id="{0ED9F2F1-9F85-DB56-ABC5-0173D15D15C2}"/>
              </a:ext>
            </a:extLst>
          </p:cNvPr>
          <p:cNvSpPr/>
          <p:nvPr/>
        </p:nvSpPr>
        <p:spPr bwMode="auto">
          <a:xfrm>
            <a:off x="2116046" y="1298122"/>
            <a:ext cx="8229600" cy="448461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cxnSp>
        <p:nvCxnSpPr>
          <p:cNvPr id="8" name="Rechte verbindingslijn 7">
            <a:extLst>
              <a:ext uri="{FF2B5EF4-FFF2-40B4-BE49-F238E27FC236}">
                <a16:creationId xmlns:a16="http://schemas.microsoft.com/office/drawing/2014/main" id="{D4FDA4E7-C317-F32A-1B85-A3D57FE7B69E}"/>
              </a:ext>
            </a:extLst>
          </p:cNvPr>
          <p:cNvCxnSpPr>
            <a:cxnSpLocks/>
            <a:endCxn id="3" idx="2"/>
          </p:cNvCxnSpPr>
          <p:nvPr/>
        </p:nvCxnSpPr>
        <p:spPr bwMode="auto">
          <a:xfrm flipH="1">
            <a:off x="6230846" y="1298120"/>
            <a:ext cx="16329" cy="448461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12" name="Rechthoek: afgeronde hoeken 11">
            <a:extLst>
              <a:ext uri="{FF2B5EF4-FFF2-40B4-BE49-F238E27FC236}">
                <a16:creationId xmlns:a16="http://schemas.microsoft.com/office/drawing/2014/main" id="{A23CE380-78FB-F9A5-1918-5B106FF3A243}"/>
              </a:ext>
            </a:extLst>
          </p:cNvPr>
          <p:cNvSpPr/>
          <p:nvPr/>
        </p:nvSpPr>
        <p:spPr bwMode="auto">
          <a:xfrm>
            <a:off x="4516342" y="2745930"/>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Vraag bewijs op</a:t>
            </a:r>
          </a:p>
        </p:txBody>
      </p:sp>
      <p:sp>
        <p:nvSpPr>
          <p:cNvPr id="16" name="Rechthoek: afgeronde hoeken 15">
            <a:extLst>
              <a:ext uri="{FF2B5EF4-FFF2-40B4-BE49-F238E27FC236}">
                <a16:creationId xmlns:a16="http://schemas.microsoft.com/office/drawing/2014/main" id="{355696EB-6840-38DA-7BF6-F8A207D9DE8B}"/>
              </a:ext>
            </a:extLst>
          </p:cNvPr>
          <p:cNvSpPr/>
          <p:nvPr/>
        </p:nvSpPr>
        <p:spPr bwMode="auto">
          <a:xfrm>
            <a:off x="6526626" y="4972051"/>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8.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Lever bewijs</a:t>
            </a:r>
          </a:p>
        </p:txBody>
      </p:sp>
      <p:sp>
        <p:nvSpPr>
          <p:cNvPr id="17" name="Rechthoek: afgeronde hoeken 16">
            <a:extLst>
              <a:ext uri="{FF2B5EF4-FFF2-40B4-BE49-F238E27FC236}">
                <a16:creationId xmlns:a16="http://schemas.microsoft.com/office/drawing/2014/main" id="{F62D1074-A018-CA13-D73D-E59E50673A42}"/>
              </a:ext>
            </a:extLst>
          </p:cNvPr>
          <p:cNvSpPr/>
          <p:nvPr/>
        </p:nvSpPr>
        <p:spPr bwMode="auto">
          <a:xfrm>
            <a:off x="2467108" y="4972178"/>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9. </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a:latin typeface="Calibri" panose="020F0502020204030204" pitchFamily="34" charset="0"/>
                <a:ea typeface="Calibri" panose="020F0502020204030204" pitchFamily="34" charset="0"/>
                <a:cs typeface="Calibri" panose="020F0502020204030204" pitchFamily="34" charset="0"/>
              </a:rPr>
              <a:t>Controleer volledigheid</a:t>
            </a:r>
            <a:endPar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0" name="Afbeelding 19">
            <a:extLst>
              <a:ext uri="{FF2B5EF4-FFF2-40B4-BE49-F238E27FC236}">
                <a16:creationId xmlns:a16="http://schemas.microsoft.com/office/drawing/2014/main" id="{9EAB6196-0496-D4D8-1E82-E52BEA1893F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9555" t="-16697" r="43563" b="16697"/>
          <a:stretch/>
        </p:blipFill>
        <p:spPr>
          <a:xfrm>
            <a:off x="3633730" y="3348271"/>
            <a:ext cx="1285392" cy="1164601"/>
          </a:xfrm>
          <a:prstGeom prst="rect">
            <a:avLst/>
          </a:prstGeom>
        </p:spPr>
      </p:pic>
      <p:pic>
        <p:nvPicPr>
          <p:cNvPr id="21" name="Afbeelding 20">
            <a:extLst>
              <a:ext uri="{FF2B5EF4-FFF2-40B4-BE49-F238E27FC236}">
                <a16:creationId xmlns:a16="http://schemas.microsoft.com/office/drawing/2014/main" id="{6B2F2471-A241-623A-7F03-42741C430BD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6558787" y="3297701"/>
            <a:ext cx="1488927" cy="1349008"/>
          </a:xfrm>
          <a:prstGeom prst="rect">
            <a:avLst/>
          </a:prstGeom>
        </p:spPr>
      </p:pic>
      <p:sp>
        <p:nvSpPr>
          <p:cNvPr id="22" name="Tekstvak 21">
            <a:extLst>
              <a:ext uri="{FF2B5EF4-FFF2-40B4-BE49-F238E27FC236}">
                <a16:creationId xmlns:a16="http://schemas.microsoft.com/office/drawing/2014/main" id="{3DBCB0DB-54D6-262D-6CFC-4D2C52E0907C}"/>
              </a:ext>
            </a:extLst>
          </p:cNvPr>
          <p:cNvSpPr txBox="1"/>
          <p:nvPr/>
        </p:nvSpPr>
        <p:spPr bwMode="auto">
          <a:xfrm>
            <a:off x="4895991" y="1347424"/>
            <a:ext cx="112072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latin typeface="Calibri" panose="020F0502020204030204" pitchFamily="34" charset="0"/>
                <a:ea typeface="Calibri" panose="020F0502020204030204" pitchFamily="34" charset="0"/>
                <a:cs typeface="Calibri" panose="020F0502020204030204" pitchFamily="34" charset="0"/>
              </a:rPr>
              <a:t>CIBG</a:t>
            </a:r>
          </a:p>
        </p:txBody>
      </p:sp>
      <p:cxnSp>
        <p:nvCxnSpPr>
          <p:cNvPr id="25" name="Verbindingslijn: gebogen 24">
            <a:extLst>
              <a:ext uri="{FF2B5EF4-FFF2-40B4-BE49-F238E27FC236}">
                <a16:creationId xmlns:a16="http://schemas.microsoft.com/office/drawing/2014/main" id="{B9C379DD-CE66-2375-5210-0FE2B2696C33}"/>
              </a:ext>
            </a:extLst>
          </p:cNvPr>
          <p:cNvCxnSpPr>
            <a:stCxn id="9" idx="3"/>
            <a:endCxn id="10" idx="1"/>
          </p:cNvCxnSpPr>
          <p:nvPr/>
        </p:nvCxnSpPr>
        <p:spPr bwMode="auto">
          <a:xfrm flipV="1">
            <a:off x="1940514" y="2250999"/>
            <a:ext cx="526595"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9" name="Verbindingslijn: gebogen 28">
            <a:extLst>
              <a:ext uri="{FF2B5EF4-FFF2-40B4-BE49-F238E27FC236}">
                <a16:creationId xmlns:a16="http://schemas.microsoft.com/office/drawing/2014/main" id="{5D067C8A-91EE-CDB8-4614-272F0D2D86B2}"/>
              </a:ext>
            </a:extLst>
          </p:cNvPr>
          <p:cNvCxnSpPr>
            <a:stCxn id="10" idx="2"/>
            <a:endCxn id="11" idx="0"/>
          </p:cNvCxnSpPr>
          <p:nvPr/>
        </p:nvCxnSpPr>
        <p:spPr bwMode="auto">
          <a:xfrm rot="5400000">
            <a:off x="3094765" y="2647961"/>
            <a:ext cx="206097" cy="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1" name="Verbindingslijn: gebogen 30">
            <a:extLst>
              <a:ext uri="{FF2B5EF4-FFF2-40B4-BE49-F238E27FC236}">
                <a16:creationId xmlns:a16="http://schemas.microsoft.com/office/drawing/2014/main" id="{7B28A9BE-7C82-0850-1B69-2AE680EEEBA2}"/>
              </a:ext>
            </a:extLst>
          </p:cNvPr>
          <p:cNvCxnSpPr>
            <a:stCxn id="11" idx="3"/>
            <a:endCxn id="12" idx="1"/>
          </p:cNvCxnSpPr>
          <p:nvPr/>
        </p:nvCxnSpPr>
        <p:spPr bwMode="auto">
          <a:xfrm flipV="1">
            <a:off x="3928515" y="3039844"/>
            <a:ext cx="587827"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3" name="Verbindingslijn: gebogen 32">
            <a:extLst>
              <a:ext uri="{FF2B5EF4-FFF2-40B4-BE49-F238E27FC236}">
                <a16:creationId xmlns:a16="http://schemas.microsoft.com/office/drawing/2014/main" id="{7EC6F718-7940-E889-2812-2F35B9653971}"/>
              </a:ext>
            </a:extLst>
          </p:cNvPr>
          <p:cNvCxnSpPr>
            <a:stCxn id="12" idx="3"/>
            <a:endCxn id="13" idx="1"/>
          </p:cNvCxnSpPr>
          <p:nvPr/>
        </p:nvCxnSpPr>
        <p:spPr bwMode="auto">
          <a:xfrm>
            <a:off x="5977749" y="3039844"/>
            <a:ext cx="2494805"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5" name="Verbindingslijn: gebogen 34">
            <a:extLst>
              <a:ext uri="{FF2B5EF4-FFF2-40B4-BE49-F238E27FC236}">
                <a16:creationId xmlns:a16="http://schemas.microsoft.com/office/drawing/2014/main" id="{040F8C12-5C32-70A2-B8B3-F3C81CA3256A}"/>
              </a:ext>
            </a:extLst>
          </p:cNvPr>
          <p:cNvCxnSpPr>
            <a:stCxn id="13" idx="2"/>
            <a:endCxn id="14" idx="0"/>
          </p:cNvCxnSpPr>
          <p:nvPr/>
        </p:nvCxnSpPr>
        <p:spPr bwMode="auto">
          <a:xfrm rot="16200000" flipH="1">
            <a:off x="9112086" y="3430010"/>
            <a:ext cx="187424"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7" name="Verbindingslijn: gebogen 36">
            <a:extLst>
              <a:ext uri="{FF2B5EF4-FFF2-40B4-BE49-F238E27FC236}">
                <a16:creationId xmlns:a16="http://schemas.microsoft.com/office/drawing/2014/main" id="{EFA5686C-5DA7-84E1-72B3-9AD9B60CE5D0}"/>
              </a:ext>
            </a:extLst>
          </p:cNvPr>
          <p:cNvCxnSpPr>
            <a:stCxn id="14" idx="2"/>
            <a:endCxn id="15" idx="0"/>
          </p:cNvCxnSpPr>
          <p:nvPr/>
        </p:nvCxnSpPr>
        <p:spPr bwMode="auto">
          <a:xfrm rot="16200000" flipH="1">
            <a:off x="9117166" y="4205262"/>
            <a:ext cx="187424"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9" name="Verbindingslijn: gebogen 38">
            <a:extLst>
              <a:ext uri="{FF2B5EF4-FFF2-40B4-BE49-F238E27FC236}">
                <a16:creationId xmlns:a16="http://schemas.microsoft.com/office/drawing/2014/main" id="{EB7B41AA-ED75-E4BE-2F66-158812432465}"/>
              </a:ext>
            </a:extLst>
          </p:cNvPr>
          <p:cNvCxnSpPr>
            <a:stCxn id="15" idx="2"/>
            <a:endCxn id="16" idx="3"/>
          </p:cNvCxnSpPr>
          <p:nvPr/>
        </p:nvCxnSpPr>
        <p:spPr bwMode="auto">
          <a:xfrm rot="5400000">
            <a:off x="8412415" y="4464961"/>
            <a:ext cx="376623" cy="122538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Verbindingslijn: gebogen 40">
            <a:extLst>
              <a:ext uri="{FF2B5EF4-FFF2-40B4-BE49-F238E27FC236}">
                <a16:creationId xmlns:a16="http://schemas.microsoft.com/office/drawing/2014/main" id="{F22E061C-49FE-B75C-71EC-269A94BEF430}"/>
              </a:ext>
            </a:extLst>
          </p:cNvPr>
          <p:cNvCxnSpPr>
            <a:stCxn id="16" idx="1"/>
            <a:endCxn id="17" idx="3"/>
          </p:cNvCxnSpPr>
          <p:nvPr/>
        </p:nvCxnSpPr>
        <p:spPr bwMode="auto">
          <a:xfrm rot="10800000" flipV="1">
            <a:off x="3928516" y="5265964"/>
            <a:ext cx="2598111" cy="127"/>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43" name="Verbindingslijn: gebogen 42">
            <a:extLst>
              <a:ext uri="{FF2B5EF4-FFF2-40B4-BE49-F238E27FC236}">
                <a16:creationId xmlns:a16="http://schemas.microsoft.com/office/drawing/2014/main" id="{AC19C69B-1D76-C09A-C8A3-AB4D28662300}"/>
              </a:ext>
            </a:extLst>
          </p:cNvPr>
          <p:cNvCxnSpPr>
            <a:stCxn id="17" idx="1"/>
            <a:endCxn id="18" idx="3"/>
          </p:cNvCxnSpPr>
          <p:nvPr/>
        </p:nvCxnSpPr>
        <p:spPr bwMode="auto">
          <a:xfrm rot="10800000" flipV="1">
            <a:off x="1940516" y="5266092"/>
            <a:ext cx="526593" cy="5080"/>
          </a:xfrm>
          <a:prstGeom prst="bentConnector3">
            <a:avLst/>
          </a:prstGeom>
          <a:solidFill>
            <a:schemeClr val="accent1"/>
          </a:solidFill>
          <a:ln w="9525" cap="flat" cmpd="sng" algn="ctr">
            <a:solidFill>
              <a:schemeClr val="tx1"/>
            </a:solidFill>
            <a:prstDash val="solid"/>
            <a:round/>
            <a:headEnd type="none" w="med" len="med"/>
            <a:tailEnd type="triangle"/>
          </a:ln>
          <a:effectLst/>
        </p:spPr>
      </p:cxnSp>
      <p:grpSp>
        <p:nvGrpSpPr>
          <p:cNvPr id="80" name="Groep 79">
            <a:extLst>
              <a:ext uri="{FF2B5EF4-FFF2-40B4-BE49-F238E27FC236}">
                <a16:creationId xmlns:a16="http://schemas.microsoft.com/office/drawing/2014/main" id="{F1AFFC08-7D72-56F4-C239-B2DCC4A5F557}"/>
              </a:ext>
            </a:extLst>
          </p:cNvPr>
          <p:cNvGrpSpPr/>
          <p:nvPr/>
        </p:nvGrpSpPr>
        <p:grpSpPr>
          <a:xfrm>
            <a:off x="479107" y="1815045"/>
            <a:ext cx="1623467" cy="734948"/>
            <a:chOff x="682307" y="1815045"/>
            <a:chExt cx="1623467" cy="734948"/>
          </a:xfrm>
        </p:grpSpPr>
        <p:sp>
          <p:nvSpPr>
            <p:cNvPr id="9" name="Rechthoek: afgeronde hoeken 8">
              <a:extLst>
                <a:ext uri="{FF2B5EF4-FFF2-40B4-BE49-F238E27FC236}">
                  <a16:creationId xmlns:a16="http://schemas.microsoft.com/office/drawing/2014/main" id="{11444BF7-A47C-EA9C-9143-CF60148F88A8}"/>
                </a:ext>
              </a:extLst>
            </p:cNvPr>
            <p:cNvSpPr/>
            <p:nvPr/>
          </p:nvSpPr>
          <p:spPr bwMode="auto">
            <a:xfrm>
              <a:off x="682307" y="1962165"/>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Log in en start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registratie</a:t>
              </a:r>
            </a:p>
          </p:txBody>
        </p:sp>
        <p:grpSp>
          <p:nvGrpSpPr>
            <p:cNvPr id="56" name="Groep 55">
              <a:extLst>
                <a:ext uri="{FF2B5EF4-FFF2-40B4-BE49-F238E27FC236}">
                  <a16:creationId xmlns:a16="http://schemas.microsoft.com/office/drawing/2014/main" id="{F0D9E336-15A8-6BE7-1BB7-38FA9EDA0C5B}"/>
                </a:ext>
              </a:extLst>
            </p:cNvPr>
            <p:cNvGrpSpPr/>
            <p:nvPr/>
          </p:nvGrpSpPr>
          <p:grpSpPr>
            <a:xfrm>
              <a:off x="1724289" y="1815045"/>
              <a:ext cx="581485" cy="413959"/>
              <a:chOff x="1669275" y="1450603"/>
              <a:chExt cx="581485" cy="413959"/>
            </a:xfrm>
          </p:grpSpPr>
          <p:pic>
            <p:nvPicPr>
              <p:cNvPr id="19" name="Afbeelding 18">
                <a:extLst>
                  <a:ext uri="{FF2B5EF4-FFF2-40B4-BE49-F238E27FC236}">
                    <a16:creationId xmlns:a16="http://schemas.microsoft.com/office/drawing/2014/main" id="{36B485E3-08AE-0BD2-BEE6-7A8560B48007}"/>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55" name="Ovaal 54">
                <a:extLst>
                  <a:ext uri="{FF2B5EF4-FFF2-40B4-BE49-F238E27FC236}">
                    <a16:creationId xmlns:a16="http://schemas.microsoft.com/office/drawing/2014/main" id="{324F6806-02ED-80BE-46A8-F9AD417AF961}"/>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1" name="Groep 80">
            <a:extLst>
              <a:ext uri="{FF2B5EF4-FFF2-40B4-BE49-F238E27FC236}">
                <a16:creationId xmlns:a16="http://schemas.microsoft.com/office/drawing/2014/main" id="{E6BA68F0-AEBB-843F-8DAA-2F02821CEDE4}"/>
              </a:ext>
            </a:extLst>
          </p:cNvPr>
          <p:cNvGrpSpPr/>
          <p:nvPr/>
        </p:nvGrpSpPr>
        <p:grpSpPr>
          <a:xfrm>
            <a:off x="2467109" y="1837040"/>
            <a:ext cx="1655451" cy="707873"/>
            <a:chOff x="2670309" y="1837040"/>
            <a:chExt cx="1655451" cy="707873"/>
          </a:xfrm>
        </p:grpSpPr>
        <p:sp>
          <p:nvSpPr>
            <p:cNvPr id="10" name="Rechthoek: afgeronde hoeken 9">
              <a:extLst>
                <a:ext uri="{FF2B5EF4-FFF2-40B4-BE49-F238E27FC236}">
                  <a16:creationId xmlns:a16="http://schemas.microsoft.com/office/drawing/2014/main" id="{24D1BD61-0CB8-2EC4-77CA-0B4B0DEB72C3}"/>
                </a:ext>
              </a:extLst>
            </p:cNvPr>
            <p:cNvSpPr/>
            <p:nvPr/>
          </p:nvSpPr>
          <p:spPr bwMode="auto">
            <a:xfrm>
              <a:off x="2670309" y="1957085"/>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Kies lidstaat en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bewijstype</a:t>
              </a:r>
            </a:p>
          </p:txBody>
        </p:sp>
        <p:grpSp>
          <p:nvGrpSpPr>
            <p:cNvPr id="57" name="Groep 56">
              <a:extLst>
                <a:ext uri="{FF2B5EF4-FFF2-40B4-BE49-F238E27FC236}">
                  <a16:creationId xmlns:a16="http://schemas.microsoft.com/office/drawing/2014/main" id="{6E25FBA3-4C35-7555-E774-B61F619CB389}"/>
                </a:ext>
              </a:extLst>
            </p:cNvPr>
            <p:cNvGrpSpPr/>
            <p:nvPr/>
          </p:nvGrpSpPr>
          <p:grpSpPr>
            <a:xfrm>
              <a:off x="3744275" y="1837040"/>
              <a:ext cx="581485" cy="413959"/>
              <a:chOff x="1669275" y="1450603"/>
              <a:chExt cx="581485" cy="413959"/>
            </a:xfrm>
          </p:grpSpPr>
          <p:pic>
            <p:nvPicPr>
              <p:cNvPr id="58" name="Afbeelding 57">
                <a:extLst>
                  <a:ext uri="{FF2B5EF4-FFF2-40B4-BE49-F238E27FC236}">
                    <a16:creationId xmlns:a16="http://schemas.microsoft.com/office/drawing/2014/main" id="{5E3F9898-F516-EE57-0583-E1FEDACA8D57}"/>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59" name="Ovaal 58">
                <a:extLst>
                  <a:ext uri="{FF2B5EF4-FFF2-40B4-BE49-F238E27FC236}">
                    <a16:creationId xmlns:a16="http://schemas.microsoft.com/office/drawing/2014/main" id="{6656BAE4-1F96-0B2B-0950-EF5C1B079F0C}"/>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2" name="Groep 81">
            <a:extLst>
              <a:ext uri="{FF2B5EF4-FFF2-40B4-BE49-F238E27FC236}">
                <a16:creationId xmlns:a16="http://schemas.microsoft.com/office/drawing/2014/main" id="{C3640A53-800F-00AC-FB77-5278F19CE0E9}"/>
              </a:ext>
            </a:extLst>
          </p:cNvPr>
          <p:cNvGrpSpPr/>
          <p:nvPr/>
        </p:nvGrpSpPr>
        <p:grpSpPr>
          <a:xfrm>
            <a:off x="2467108" y="2611372"/>
            <a:ext cx="1631943" cy="727466"/>
            <a:chOff x="2670308" y="2611372"/>
            <a:chExt cx="1631943" cy="727466"/>
          </a:xfrm>
        </p:grpSpPr>
        <p:sp>
          <p:nvSpPr>
            <p:cNvPr id="11" name="Rechthoek: afgeronde hoeken 10">
              <a:extLst>
                <a:ext uri="{FF2B5EF4-FFF2-40B4-BE49-F238E27FC236}">
                  <a16:creationId xmlns:a16="http://schemas.microsoft.com/office/drawing/2014/main" id="{A74DEE2B-3836-CBBD-1519-AE1AE754E542}"/>
                </a:ext>
              </a:extLst>
            </p:cNvPr>
            <p:cNvSpPr/>
            <p:nvPr/>
          </p:nvSpPr>
          <p:spPr bwMode="auto">
            <a:xfrm>
              <a:off x="2670308" y="2751010"/>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a:latin typeface="Calibri" panose="020F0502020204030204" pitchFamily="34" charset="0"/>
                  <a:ea typeface="Calibri" panose="020F0502020204030204" pitchFamily="34" charset="0"/>
                  <a:cs typeface="Calibri" panose="020F0502020204030204" pitchFamily="34" charset="0"/>
                </a:rPr>
                <a:t>Stem in met</a:t>
              </a:r>
            </a:p>
            <a:p>
              <a:pPr marL="0" marR="0" indent="0" algn="ctr" defTabSz="914400" rtl="0" eaLnBrk="1" fontAlgn="base" latinLnBrk="0" hangingPunct="1">
                <a:lnSpc>
                  <a:spcPct val="100000"/>
                </a:lnSpc>
                <a:spcBef>
                  <a:spcPct val="0"/>
                </a:spcBef>
                <a:spcAft>
                  <a:spcPct val="0"/>
                </a:spcAft>
                <a:buClrTx/>
                <a:buSzTx/>
                <a:buFontTx/>
                <a:buNone/>
                <a:tabLst/>
              </a:pPr>
              <a:r>
                <a:rPr lang="nl-NL" sz="1200" dirty="0">
                  <a:latin typeface="Calibri" panose="020F0502020204030204" pitchFamily="34" charset="0"/>
                  <a:ea typeface="Calibri" panose="020F0502020204030204" pitchFamily="34" charset="0"/>
                  <a:cs typeface="Calibri" panose="020F0502020204030204" pitchFamily="34" charset="0"/>
                </a:rPr>
                <a:t>opvragen bewijs</a:t>
              </a:r>
              <a:endPar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735ECA24-E88B-0B69-B535-1DE669DB3A9B}"/>
                </a:ext>
              </a:extLst>
            </p:cNvPr>
            <p:cNvGrpSpPr/>
            <p:nvPr/>
          </p:nvGrpSpPr>
          <p:grpSpPr>
            <a:xfrm>
              <a:off x="3720766" y="2611372"/>
              <a:ext cx="581485" cy="413959"/>
              <a:chOff x="1669275" y="1450603"/>
              <a:chExt cx="581485" cy="413959"/>
            </a:xfrm>
          </p:grpSpPr>
          <p:pic>
            <p:nvPicPr>
              <p:cNvPr id="61" name="Afbeelding 60">
                <a:extLst>
                  <a:ext uri="{FF2B5EF4-FFF2-40B4-BE49-F238E27FC236}">
                    <a16:creationId xmlns:a16="http://schemas.microsoft.com/office/drawing/2014/main" id="{5A96C346-1A1A-A50E-7D9D-35B47FB2B96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62" name="Ovaal 61">
                <a:extLst>
                  <a:ext uri="{FF2B5EF4-FFF2-40B4-BE49-F238E27FC236}">
                    <a16:creationId xmlns:a16="http://schemas.microsoft.com/office/drawing/2014/main" id="{D2649B12-6F7C-AE65-84F5-43FC953327DF}"/>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6" name="Groep 85">
            <a:extLst>
              <a:ext uri="{FF2B5EF4-FFF2-40B4-BE49-F238E27FC236}">
                <a16:creationId xmlns:a16="http://schemas.microsoft.com/office/drawing/2014/main" id="{07F469B3-1F8E-CA76-01EB-92826C841A0A}"/>
              </a:ext>
            </a:extLst>
          </p:cNvPr>
          <p:cNvGrpSpPr/>
          <p:nvPr/>
        </p:nvGrpSpPr>
        <p:grpSpPr>
          <a:xfrm>
            <a:off x="479108" y="4835748"/>
            <a:ext cx="1650391" cy="729338"/>
            <a:chOff x="682308" y="4835748"/>
            <a:chExt cx="1650391" cy="729338"/>
          </a:xfrm>
        </p:grpSpPr>
        <p:sp>
          <p:nvSpPr>
            <p:cNvPr id="18" name="Rechthoek: afgeronde hoeken 17">
              <a:extLst>
                <a:ext uri="{FF2B5EF4-FFF2-40B4-BE49-F238E27FC236}">
                  <a16:creationId xmlns:a16="http://schemas.microsoft.com/office/drawing/2014/main" id="{82F4954A-5643-FE45-9FE4-2BFC3BE0331C}"/>
                </a:ext>
              </a:extLst>
            </p:cNvPr>
            <p:cNvSpPr/>
            <p:nvPr/>
          </p:nvSpPr>
          <p:spPr bwMode="auto">
            <a:xfrm>
              <a:off x="682308" y="4977258"/>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Voltooi registratie </a:t>
              </a:r>
            </a:p>
          </p:txBody>
        </p:sp>
        <p:grpSp>
          <p:nvGrpSpPr>
            <p:cNvPr id="63" name="Groep 62">
              <a:extLst>
                <a:ext uri="{FF2B5EF4-FFF2-40B4-BE49-F238E27FC236}">
                  <a16:creationId xmlns:a16="http://schemas.microsoft.com/office/drawing/2014/main" id="{A89C61E4-DC0B-2BCD-7F5D-8D037C2E4C25}"/>
                </a:ext>
              </a:extLst>
            </p:cNvPr>
            <p:cNvGrpSpPr/>
            <p:nvPr/>
          </p:nvGrpSpPr>
          <p:grpSpPr>
            <a:xfrm>
              <a:off x="1751214" y="4835748"/>
              <a:ext cx="581485" cy="413959"/>
              <a:chOff x="1669275" y="1450603"/>
              <a:chExt cx="581485" cy="413959"/>
            </a:xfrm>
          </p:grpSpPr>
          <p:pic>
            <p:nvPicPr>
              <p:cNvPr id="64" name="Afbeelding 63">
                <a:extLst>
                  <a:ext uri="{FF2B5EF4-FFF2-40B4-BE49-F238E27FC236}">
                    <a16:creationId xmlns:a16="http://schemas.microsoft.com/office/drawing/2014/main" id="{469ACDA3-8750-309A-B034-449FBCE8B829}"/>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65" name="Ovaal 64">
                <a:extLst>
                  <a:ext uri="{FF2B5EF4-FFF2-40B4-BE49-F238E27FC236}">
                    <a16:creationId xmlns:a16="http://schemas.microsoft.com/office/drawing/2014/main" id="{B8A45057-1F02-9FBD-4048-4874AD818964}"/>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3" name="Groep 82">
            <a:extLst>
              <a:ext uri="{FF2B5EF4-FFF2-40B4-BE49-F238E27FC236}">
                <a16:creationId xmlns:a16="http://schemas.microsoft.com/office/drawing/2014/main" id="{92D6F2DF-7041-5C36-BF29-FC2420D935E9}"/>
              </a:ext>
            </a:extLst>
          </p:cNvPr>
          <p:cNvGrpSpPr/>
          <p:nvPr/>
        </p:nvGrpSpPr>
        <p:grpSpPr>
          <a:xfrm>
            <a:off x="8472554" y="2641259"/>
            <a:ext cx="1673798" cy="697579"/>
            <a:chOff x="8506414" y="2641259"/>
            <a:chExt cx="1673798" cy="697579"/>
          </a:xfrm>
        </p:grpSpPr>
        <p:sp>
          <p:nvSpPr>
            <p:cNvPr id="13" name="Rechthoek: afgeronde hoeken 12">
              <a:extLst>
                <a:ext uri="{FF2B5EF4-FFF2-40B4-BE49-F238E27FC236}">
                  <a16:creationId xmlns:a16="http://schemas.microsoft.com/office/drawing/2014/main" id="{F75D5791-D78C-1DF1-1507-A0F6DEC699B6}"/>
                </a:ext>
              </a:extLst>
            </p:cNvPr>
            <p:cNvSpPr/>
            <p:nvPr/>
          </p:nvSpPr>
          <p:spPr bwMode="auto">
            <a:xfrm>
              <a:off x="8506414" y="2751010"/>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5.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Log opnieuw in</a:t>
              </a:r>
            </a:p>
          </p:txBody>
        </p:sp>
        <p:grpSp>
          <p:nvGrpSpPr>
            <p:cNvPr id="66" name="Groep 65">
              <a:extLst>
                <a:ext uri="{FF2B5EF4-FFF2-40B4-BE49-F238E27FC236}">
                  <a16:creationId xmlns:a16="http://schemas.microsoft.com/office/drawing/2014/main" id="{C8C4302E-9107-553F-0FB6-CF26E004BDD7}"/>
                </a:ext>
              </a:extLst>
            </p:cNvPr>
            <p:cNvGrpSpPr/>
            <p:nvPr/>
          </p:nvGrpSpPr>
          <p:grpSpPr>
            <a:xfrm>
              <a:off x="9598727" y="2641259"/>
              <a:ext cx="581485" cy="413959"/>
              <a:chOff x="1669275" y="1450603"/>
              <a:chExt cx="581485" cy="413959"/>
            </a:xfrm>
          </p:grpSpPr>
          <p:pic>
            <p:nvPicPr>
              <p:cNvPr id="67" name="Afbeelding 66">
                <a:extLst>
                  <a:ext uri="{FF2B5EF4-FFF2-40B4-BE49-F238E27FC236}">
                    <a16:creationId xmlns:a16="http://schemas.microsoft.com/office/drawing/2014/main" id="{22EEC72D-1E76-20FF-BAD6-8F49873BDF5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68" name="Ovaal 67">
                <a:extLst>
                  <a:ext uri="{FF2B5EF4-FFF2-40B4-BE49-F238E27FC236}">
                    <a16:creationId xmlns:a16="http://schemas.microsoft.com/office/drawing/2014/main" id="{5AD73F49-5048-C9AD-7218-DA4A8489EDD6}"/>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4" name="Groep 83">
            <a:extLst>
              <a:ext uri="{FF2B5EF4-FFF2-40B4-BE49-F238E27FC236}">
                <a16:creationId xmlns:a16="http://schemas.microsoft.com/office/drawing/2014/main" id="{7BFF82CA-A95A-1799-E8C1-C3DC15A2E041}"/>
              </a:ext>
            </a:extLst>
          </p:cNvPr>
          <p:cNvGrpSpPr/>
          <p:nvPr/>
        </p:nvGrpSpPr>
        <p:grpSpPr>
          <a:xfrm>
            <a:off x="8477634" y="3429000"/>
            <a:ext cx="1674770" cy="685090"/>
            <a:chOff x="8511494" y="3429000"/>
            <a:chExt cx="1674770" cy="685090"/>
          </a:xfrm>
        </p:grpSpPr>
        <p:sp>
          <p:nvSpPr>
            <p:cNvPr id="14" name="Rechthoek: afgeronde hoeken 13">
              <a:extLst>
                <a:ext uri="{FF2B5EF4-FFF2-40B4-BE49-F238E27FC236}">
                  <a16:creationId xmlns:a16="http://schemas.microsoft.com/office/drawing/2014/main" id="{AFD7EA74-6616-3A43-65B7-36B125FE6271}"/>
                </a:ext>
              </a:extLst>
            </p:cNvPr>
            <p:cNvSpPr/>
            <p:nvPr/>
          </p:nvSpPr>
          <p:spPr bwMode="auto">
            <a:xfrm>
              <a:off x="8511494" y="3526262"/>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6.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Selecteer bewijs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uit register</a:t>
              </a:r>
            </a:p>
          </p:txBody>
        </p:sp>
        <p:grpSp>
          <p:nvGrpSpPr>
            <p:cNvPr id="69" name="Groep 68">
              <a:extLst>
                <a:ext uri="{FF2B5EF4-FFF2-40B4-BE49-F238E27FC236}">
                  <a16:creationId xmlns:a16="http://schemas.microsoft.com/office/drawing/2014/main" id="{D91C4C9B-E81D-986D-78B7-1E946D7A64EF}"/>
                </a:ext>
              </a:extLst>
            </p:cNvPr>
            <p:cNvGrpSpPr/>
            <p:nvPr/>
          </p:nvGrpSpPr>
          <p:grpSpPr>
            <a:xfrm>
              <a:off x="9604779" y="3429000"/>
              <a:ext cx="581485" cy="413959"/>
              <a:chOff x="1669275" y="1450603"/>
              <a:chExt cx="581485" cy="413959"/>
            </a:xfrm>
          </p:grpSpPr>
          <p:pic>
            <p:nvPicPr>
              <p:cNvPr id="70" name="Afbeelding 69">
                <a:extLst>
                  <a:ext uri="{FF2B5EF4-FFF2-40B4-BE49-F238E27FC236}">
                    <a16:creationId xmlns:a16="http://schemas.microsoft.com/office/drawing/2014/main" id="{071F5D36-C7FD-920B-80FE-929E582E926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71" name="Ovaal 70">
                <a:extLst>
                  <a:ext uri="{FF2B5EF4-FFF2-40B4-BE49-F238E27FC236}">
                    <a16:creationId xmlns:a16="http://schemas.microsoft.com/office/drawing/2014/main" id="{10106A3C-8B2A-DCA1-81DC-12F31C0EBD2E}"/>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grpSp>
        <p:nvGrpSpPr>
          <p:cNvPr id="85" name="Groep 84">
            <a:extLst>
              <a:ext uri="{FF2B5EF4-FFF2-40B4-BE49-F238E27FC236}">
                <a16:creationId xmlns:a16="http://schemas.microsoft.com/office/drawing/2014/main" id="{C223C7DF-4094-5903-0B40-61789B9BCBFB}"/>
              </a:ext>
            </a:extLst>
          </p:cNvPr>
          <p:cNvGrpSpPr/>
          <p:nvPr/>
        </p:nvGrpSpPr>
        <p:grpSpPr>
          <a:xfrm>
            <a:off x="8482714" y="4207802"/>
            <a:ext cx="1662347" cy="681540"/>
            <a:chOff x="8516574" y="4207802"/>
            <a:chExt cx="1662347" cy="681540"/>
          </a:xfrm>
        </p:grpSpPr>
        <p:sp>
          <p:nvSpPr>
            <p:cNvPr id="15" name="Rechthoek: afgeronde hoeken 14">
              <a:extLst>
                <a:ext uri="{FF2B5EF4-FFF2-40B4-BE49-F238E27FC236}">
                  <a16:creationId xmlns:a16="http://schemas.microsoft.com/office/drawing/2014/main" id="{511CF37B-F527-296F-8FF0-E942C0587065}"/>
                </a:ext>
              </a:extLst>
            </p:cNvPr>
            <p:cNvSpPr/>
            <p:nvPr/>
          </p:nvSpPr>
          <p:spPr bwMode="auto">
            <a:xfrm>
              <a:off x="8516574" y="4301514"/>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Toon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voorbeeldweergave</a:t>
              </a:r>
            </a:p>
          </p:txBody>
        </p:sp>
        <p:grpSp>
          <p:nvGrpSpPr>
            <p:cNvPr id="72" name="Groep 71">
              <a:extLst>
                <a:ext uri="{FF2B5EF4-FFF2-40B4-BE49-F238E27FC236}">
                  <a16:creationId xmlns:a16="http://schemas.microsoft.com/office/drawing/2014/main" id="{0A2B91D8-73AA-613A-71F8-2FED1D07E825}"/>
                </a:ext>
              </a:extLst>
            </p:cNvPr>
            <p:cNvGrpSpPr/>
            <p:nvPr/>
          </p:nvGrpSpPr>
          <p:grpSpPr>
            <a:xfrm>
              <a:off x="9597436" y="4207802"/>
              <a:ext cx="581485" cy="413959"/>
              <a:chOff x="1669275" y="1450603"/>
              <a:chExt cx="581485" cy="413959"/>
            </a:xfrm>
          </p:grpSpPr>
          <p:pic>
            <p:nvPicPr>
              <p:cNvPr id="73" name="Afbeelding 72">
                <a:extLst>
                  <a:ext uri="{FF2B5EF4-FFF2-40B4-BE49-F238E27FC236}">
                    <a16:creationId xmlns:a16="http://schemas.microsoft.com/office/drawing/2014/main" id="{F3BA679B-BA17-F832-E37B-4FBC8F69348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3118" b="21426"/>
              <a:stretch/>
            </p:blipFill>
            <p:spPr>
              <a:xfrm>
                <a:off x="1669275" y="1450603"/>
                <a:ext cx="581485" cy="413959"/>
              </a:xfrm>
              <a:prstGeom prst="rect">
                <a:avLst/>
              </a:prstGeom>
            </p:spPr>
          </p:pic>
          <p:sp>
            <p:nvSpPr>
              <p:cNvPr id="74" name="Ovaal 73">
                <a:extLst>
                  <a:ext uri="{FF2B5EF4-FFF2-40B4-BE49-F238E27FC236}">
                    <a16:creationId xmlns:a16="http://schemas.microsoft.com/office/drawing/2014/main" id="{EAAA6908-47E5-12B6-0374-469B01E8AEBD}"/>
                  </a:ext>
                </a:extLst>
              </p:cNvPr>
              <p:cNvSpPr/>
              <p:nvPr/>
            </p:nvSpPr>
            <p:spPr bwMode="auto">
              <a:xfrm>
                <a:off x="1789687" y="1524032"/>
                <a:ext cx="305995" cy="32687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grpSp>
      </p:grpSp>
      <p:sp>
        <p:nvSpPr>
          <p:cNvPr id="75" name="Tekstvak 74">
            <a:extLst>
              <a:ext uri="{FF2B5EF4-FFF2-40B4-BE49-F238E27FC236}">
                <a16:creationId xmlns:a16="http://schemas.microsoft.com/office/drawing/2014/main" id="{81DF3461-ED68-CE44-458D-2026B662CA16}"/>
              </a:ext>
            </a:extLst>
          </p:cNvPr>
          <p:cNvSpPr txBox="1"/>
          <p:nvPr/>
        </p:nvSpPr>
        <p:spPr bwMode="auto">
          <a:xfrm>
            <a:off x="5190484" y="998816"/>
            <a:ext cx="2155372"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err="1">
                <a:latin typeface="Calibri" panose="020F0502020204030204" pitchFamily="34" charset="0"/>
                <a:ea typeface="Calibri" panose="020F0502020204030204" pitchFamily="34" charset="0"/>
                <a:cs typeface="Calibri" panose="020F0502020204030204" pitchFamily="34" charset="0"/>
              </a:rPr>
              <a:t>Once</a:t>
            </a:r>
            <a:r>
              <a:rPr lang="nl-NL" sz="1200" kern="0" dirty="0">
                <a:latin typeface="Calibri" panose="020F0502020204030204" pitchFamily="34" charset="0"/>
                <a:ea typeface="Calibri" panose="020F0502020204030204" pitchFamily="34" charset="0"/>
                <a:cs typeface="Calibri" panose="020F0502020204030204" pitchFamily="34" charset="0"/>
              </a:rPr>
              <a:t> </a:t>
            </a:r>
            <a:r>
              <a:rPr lang="nl-NL" sz="1200" kern="0" dirty="0" err="1">
                <a:latin typeface="Calibri" panose="020F0502020204030204" pitchFamily="34" charset="0"/>
                <a:ea typeface="Calibri" panose="020F0502020204030204" pitchFamily="34" charset="0"/>
                <a:cs typeface="Calibri" panose="020F0502020204030204" pitchFamily="34" charset="0"/>
              </a:rPr>
              <a:t>Only</a:t>
            </a:r>
            <a:r>
              <a:rPr lang="nl-NL" sz="1200" kern="0" dirty="0">
                <a:latin typeface="Calibri" panose="020F0502020204030204" pitchFamily="34" charset="0"/>
                <a:ea typeface="Calibri" panose="020F0502020204030204" pitchFamily="34" charset="0"/>
                <a:cs typeface="Calibri" panose="020F0502020204030204" pitchFamily="34" charset="0"/>
              </a:rPr>
              <a:t> Technical System</a:t>
            </a:r>
          </a:p>
        </p:txBody>
      </p:sp>
      <p:sp>
        <p:nvSpPr>
          <p:cNvPr id="78" name="Rechthoek: afgeronde hoeken 77">
            <a:extLst>
              <a:ext uri="{FF2B5EF4-FFF2-40B4-BE49-F238E27FC236}">
                <a16:creationId xmlns:a16="http://schemas.microsoft.com/office/drawing/2014/main" id="{558DF461-F6A2-FD65-12BB-23FFA75FDC87}"/>
              </a:ext>
            </a:extLst>
          </p:cNvPr>
          <p:cNvSpPr/>
          <p:nvPr/>
        </p:nvSpPr>
        <p:spPr bwMode="auto">
          <a:xfrm>
            <a:off x="10485372" y="3563423"/>
            <a:ext cx="1461407" cy="587828"/>
          </a:xfrm>
          <a:prstGeom prst="roundRect">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Registreer </a:t>
            </a:r>
          </a:p>
          <a:p>
            <a:pPr marL="0" marR="0" indent="0" algn="ctr" defTabSz="914400" rtl="0" eaLnBrk="1" fontAlgn="base" latinLnBrk="0" hangingPunct="1">
              <a:lnSpc>
                <a:spcPct val="100000"/>
              </a:lnSpc>
              <a:spcBef>
                <a:spcPct val="0"/>
              </a:spcBef>
              <a:spcAft>
                <a:spcPct val="0"/>
              </a:spcAft>
              <a:buClrTx/>
              <a:buSzTx/>
              <a:buFontTx/>
              <a:buNone/>
              <a:tabLst/>
            </a:pPr>
            <a:r>
              <a:rPr kumimoji="0" lang="nl-NL"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zorgverleners</a:t>
            </a:r>
          </a:p>
        </p:txBody>
      </p:sp>
      <p:sp>
        <p:nvSpPr>
          <p:cNvPr id="79" name="Tekstvak 78">
            <a:extLst>
              <a:ext uri="{FF2B5EF4-FFF2-40B4-BE49-F238E27FC236}">
                <a16:creationId xmlns:a16="http://schemas.microsoft.com/office/drawing/2014/main" id="{537D46CB-3542-6B2D-21B1-57BDCB5333B6}"/>
              </a:ext>
            </a:extLst>
          </p:cNvPr>
          <p:cNvSpPr txBox="1"/>
          <p:nvPr/>
        </p:nvSpPr>
        <p:spPr bwMode="auto">
          <a:xfrm>
            <a:off x="6453140" y="1354734"/>
            <a:ext cx="237728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err="1">
                <a:latin typeface="Calibri" panose="020F0502020204030204" pitchFamily="34" charset="0"/>
                <a:ea typeface="Calibri" panose="020F0502020204030204" pitchFamily="34" charset="0"/>
                <a:cs typeface="Calibri" panose="020F0502020204030204" pitchFamily="34" charset="0"/>
              </a:rPr>
              <a:t>Socialstyrelsen</a:t>
            </a:r>
            <a:endParaRPr lang="nl-NL" sz="1800" kern="0"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nl vlag van nl.wikipedia.org">
            <a:extLst>
              <a:ext uri="{FF2B5EF4-FFF2-40B4-BE49-F238E27FC236}">
                <a16:creationId xmlns:a16="http://schemas.microsoft.com/office/drawing/2014/main" id="{5BEC7BB1-4DFB-F83A-8172-944C348BD368}"/>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731" y="1775697"/>
            <a:ext cx="1091986" cy="6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10FF01-254B-A100-9D9D-E355864399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7586" y="1780013"/>
            <a:ext cx="1074464" cy="67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Afbeelding 90">
            <a:extLst>
              <a:ext uri="{FF2B5EF4-FFF2-40B4-BE49-F238E27FC236}">
                <a16:creationId xmlns:a16="http://schemas.microsoft.com/office/drawing/2014/main" id="{54AA5563-5969-D6A0-136C-FBC8EFBB1722}"/>
              </a:ext>
            </a:extLst>
          </p:cNvPr>
          <p:cNvPicPr>
            <a:picLocks noChangeAspect="1"/>
          </p:cNvPicPr>
          <p:nvPr/>
        </p:nvPicPr>
        <p:blipFill>
          <a:blip r:embed="rId2"/>
          <a:stretch>
            <a:fillRect/>
          </a:stretch>
        </p:blipFill>
        <p:spPr>
          <a:xfrm>
            <a:off x="10509775" y="2639469"/>
            <a:ext cx="1477868" cy="1462366"/>
          </a:xfrm>
          <a:prstGeom prst="rect">
            <a:avLst/>
          </a:prstGeom>
        </p:spPr>
      </p:pic>
      <p:sp>
        <p:nvSpPr>
          <p:cNvPr id="2" name="Titel 1">
            <a:extLst>
              <a:ext uri="{FF2B5EF4-FFF2-40B4-BE49-F238E27FC236}">
                <a16:creationId xmlns:a16="http://schemas.microsoft.com/office/drawing/2014/main" id="{682A153D-37E8-7E5D-845A-A84B775C0D09}"/>
              </a:ext>
            </a:extLst>
          </p:cNvPr>
          <p:cNvSpPr>
            <a:spLocks noGrp="1"/>
          </p:cNvSpPr>
          <p:nvPr>
            <p:ph type="title"/>
          </p:nvPr>
        </p:nvSpPr>
        <p:spPr/>
        <p:txBody>
          <a:bodyPr/>
          <a:lstStyle/>
          <a:p>
            <a:r>
              <a:rPr lang="nl-NL" dirty="0"/>
              <a:t>Interactie</a:t>
            </a:r>
          </a:p>
        </p:txBody>
      </p:sp>
      <p:cxnSp>
        <p:nvCxnSpPr>
          <p:cNvPr id="12" name="Rechte verbindingslijn 11">
            <a:extLst>
              <a:ext uri="{FF2B5EF4-FFF2-40B4-BE49-F238E27FC236}">
                <a16:creationId xmlns:a16="http://schemas.microsoft.com/office/drawing/2014/main" id="{7753A18F-4A56-55C1-A539-3C4A2FD8E43D}"/>
              </a:ext>
            </a:extLst>
          </p:cNvPr>
          <p:cNvCxnSpPr>
            <a:cxnSpLocks/>
            <a:endCxn id="66" idx="2"/>
          </p:cNvCxnSpPr>
          <p:nvPr/>
        </p:nvCxnSpPr>
        <p:spPr bwMode="auto">
          <a:xfrm flipH="1">
            <a:off x="6230846" y="1298120"/>
            <a:ext cx="16329" cy="338179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66" name="Rechthoek: afgeronde hoeken 65">
            <a:extLst>
              <a:ext uri="{FF2B5EF4-FFF2-40B4-BE49-F238E27FC236}">
                <a16:creationId xmlns:a16="http://schemas.microsoft.com/office/drawing/2014/main" id="{971667AA-9A0F-7790-4E5E-6D8382FF94B7}"/>
              </a:ext>
            </a:extLst>
          </p:cNvPr>
          <p:cNvSpPr/>
          <p:nvPr/>
        </p:nvSpPr>
        <p:spPr bwMode="auto">
          <a:xfrm>
            <a:off x="2116046" y="1298122"/>
            <a:ext cx="8229600" cy="338179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89" name="Afbeelding 88">
            <a:extLst>
              <a:ext uri="{FF2B5EF4-FFF2-40B4-BE49-F238E27FC236}">
                <a16:creationId xmlns:a16="http://schemas.microsoft.com/office/drawing/2014/main" id="{8E86DDA2-D6AA-786C-8422-E3D118741F08}"/>
              </a:ext>
            </a:extLst>
          </p:cNvPr>
          <p:cNvPicPr>
            <a:picLocks noChangeAspect="1"/>
          </p:cNvPicPr>
          <p:nvPr/>
        </p:nvPicPr>
        <p:blipFill>
          <a:blip r:embed="rId2"/>
          <a:stretch>
            <a:fillRect/>
          </a:stretch>
        </p:blipFill>
        <p:spPr>
          <a:xfrm>
            <a:off x="104378" y="2563776"/>
            <a:ext cx="1477868" cy="1462366"/>
          </a:xfrm>
          <a:prstGeom prst="rect">
            <a:avLst/>
          </a:prstGeom>
        </p:spPr>
      </p:pic>
      <p:sp>
        <p:nvSpPr>
          <p:cNvPr id="92" name="Rechthoek: afgeronde hoeken 91">
            <a:extLst>
              <a:ext uri="{FF2B5EF4-FFF2-40B4-BE49-F238E27FC236}">
                <a16:creationId xmlns:a16="http://schemas.microsoft.com/office/drawing/2014/main" id="{B42876D7-E201-07CF-0416-279F4F464544}"/>
              </a:ext>
            </a:extLst>
          </p:cNvPr>
          <p:cNvSpPr/>
          <p:nvPr/>
        </p:nvSpPr>
        <p:spPr bwMode="auto">
          <a:xfrm>
            <a:off x="10569575" y="2735483"/>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90" name="Afbeelding 89">
            <a:extLst>
              <a:ext uri="{FF2B5EF4-FFF2-40B4-BE49-F238E27FC236}">
                <a16:creationId xmlns:a16="http://schemas.microsoft.com/office/drawing/2014/main" id="{D5290A3F-F273-E994-3103-6D2726DC712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10491901" y="2597334"/>
            <a:ext cx="1488927" cy="1349008"/>
          </a:xfrm>
          <a:prstGeom prst="rect">
            <a:avLst/>
          </a:prstGeom>
        </p:spPr>
      </p:pic>
      <p:sp>
        <p:nvSpPr>
          <p:cNvPr id="93" name="Tekstvak 92">
            <a:extLst>
              <a:ext uri="{FF2B5EF4-FFF2-40B4-BE49-F238E27FC236}">
                <a16:creationId xmlns:a16="http://schemas.microsoft.com/office/drawing/2014/main" id="{A02C1BB4-D696-BEFB-4362-7964AD61C9EB}"/>
              </a:ext>
            </a:extLst>
          </p:cNvPr>
          <p:cNvSpPr txBox="1"/>
          <p:nvPr/>
        </p:nvSpPr>
        <p:spPr bwMode="auto">
          <a:xfrm>
            <a:off x="158285" y="3979899"/>
            <a:ext cx="1688069"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procedureportaal</a:t>
            </a:r>
          </a:p>
        </p:txBody>
      </p:sp>
      <p:sp>
        <p:nvSpPr>
          <p:cNvPr id="94" name="Tekstvak 93">
            <a:extLst>
              <a:ext uri="{FF2B5EF4-FFF2-40B4-BE49-F238E27FC236}">
                <a16:creationId xmlns:a16="http://schemas.microsoft.com/office/drawing/2014/main" id="{493F9923-CF06-B2AC-4D2C-CA9863AC6BC3}"/>
              </a:ext>
            </a:extLst>
          </p:cNvPr>
          <p:cNvSpPr txBox="1"/>
          <p:nvPr/>
        </p:nvSpPr>
        <p:spPr bwMode="auto">
          <a:xfrm>
            <a:off x="10613491" y="4042356"/>
            <a:ext cx="131954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gegevensbron</a:t>
            </a:r>
          </a:p>
        </p:txBody>
      </p:sp>
      <p:sp>
        <p:nvSpPr>
          <p:cNvPr id="125" name="Tekstvak 124">
            <a:extLst>
              <a:ext uri="{FF2B5EF4-FFF2-40B4-BE49-F238E27FC236}">
                <a16:creationId xmlns:a16="http://schemas.microsoft.com/office/drawing/2014/main" id="{7C8A8F2A-207A-C8EB-34D9-92B669545991}"/>
              </a:ext>
            </a:extLst>
          </p:cNvPr>
          <p:cNvSpPr txBox="1"/>
          <p:nvPr/>
        </p:nvSpPr>
        <p:spPr bwMode="auto">
          <a:xfrm>
            <a:off x="4116788" y="931985"/>
            <a:ext cx="4260773"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a:latin typeface="Calibri" panose="020F0502020204030204" pitchFamily="34" charset="0"/>
                <a:ea typeface="Calibri" panose="020F0502020204030204" pitchFamily="34" charset="0"/>
                <a:cs typeface="Calibri" panose="020F0502020204030204" pitchFamily="34" charset="0"/>
              </a:rPr>
              <a:t>Vereenvoudigde weergave</a:t>
            </a:r>
          </a:p>
        </p:txBody>
      </p:sp>
      <p:grpSp>
        <p:nvGrpSpPr>
          <p:cNvPr id="139" name="Groep 138">
            <a:extLst>
              <a:ext uri="{FF2B5EF4-FFF2-40B4-BE49-F238E27FC236}">
                <a16:creationId xmlns:a16="http://schemas.microsoft.com/office/drawing/2014/main" id="{09DED02D-C237-67FB-68DD-02FD697F3BFC}"/>
              </a:ext>
            </a:extLst>
          </p:cNvPr>
          <p:cNvGrpSpPr/>
          <p:nvPr/>
        </p:nvGrpSpPr>
        <p:grpSpPr>
          <a:xfrm>
            <a:off x="843311" y="2116853"/>
            <a:ext cx="10393053" cy="480482"/>
            <a:chOff x="843311" y="2116853"/>
            <a:chExt cx="10393053" cy="480482"/>
          </a:xfrm>
        </p:grpSpPr>
        <p:cxnSp>
          <p:nvCxnSpPr>
            <p:cNvPr id="131" name="Verbindingslijn: gebogen 130">
              <a:extLst>
                <a:ext uri="{FF2B5EF4-FFF2-40B4-BE49-F238E27FC236}">
                  <a16:creationId xmlns:a16="http://schemas.microsoft.com/office/drawing/2014/main" id="{A5322073-62C4-7769-BE3B-9FA701ACEA5B}"/>
                </a:ext>
              </a:extLst>
            </p:cNvPr>
            <p:cNvCxnSpPr>
              <a:cxnSpLocks/>
              <a:stCxn id="89" idx="0"/>
              <a:endCxn id="90" idx="0"/>
            </p:cNvCxnSpPr>
            <p:nvPr/>
          </p:nvCxnSpPr>
          <p:spPr bwMode="auto">
            <a:xfrm rot="16200000" flipH="1">
              <a:off x="6023059" y="-2615971"/>
              <a:ext cx="33558" cy="10393053"/>
            </a:xfrm>
            <a:prstGeom prst="bentConnector3">
              <a:avLst>
                <a:gd name="adj1" fmla="val -681209"/>
              </a:avLst>
            </a:prstGeom>
            <a:solidFill>
              <a:schemeClr val="accent1"/>
            </a:solidFill>
            <a:ln w="38100" cap="flat" cmpd="sng" algn="ctr">
              <a:solidFill>
                <a:schemeClr val="tx1"/>
              </a:solidFill>
              <a:prstDash val="solid"/>
              <a:round/>
              <a:headEnd type="none" w="med" len="med"/>
              <a:tailEnd type="none" w="med" len="med"/>
            </a:ln>
            <a:effectLst/>
          </p:spPr>
        </p:cxnSp>
        <p:sp>
          <p:nvSpPr>
            <p:cNvPr id="134" name="Ovaal 133">
              <a:extLst>
                <a:ext uri="{FF2B5EF4-FFF2-40B4-BE49-F238E27FC236}">
                  <a16:creationId xmlns:a16="http://schemas.microsoft.com/office/drawing/2014/main" id="{4DD97477-7808-78A1-5A4A-276CAD6506D5}"/>
                </a:ext>
              </a:extLst>
            </p:cNvPr>
            <p:cNvSpPr/>
            <p:nvPr/>
          </p:nvSpPr>
          <p:spPr bwMode="auto">
            <a:xfrm>
              <a:off x="6009609" y="2116853"/>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p:txBody>
        </p:sp>
      </p:grpSp>
      <p:grpSp>
        <p:nvGrpSpPr>
          <p:cNvPr id="140" name="Groep 139">
            <a:extLst>
              <a:ext uri="{FF2B5EF4-FFF2-40B4-BE49-F238E27FC236}">
                <a16:creationId xmlns:a16="http://schemas.microsoft.com/office/drawing/2014/main" id="{BA4576AF-57D6-ECC7-DEC6-89B06DE27757}"/>
              </a:ext>
            </a:extLst>
          </p:cNvPr>
          <p:cNvGrpSpPr/>
          <p:nvPr/>
        </p:nvGrpSpPr>
        <p:grpSpPr>
          <a:xfrm>
            <a:off x="1002320" y="4352437"/>
            <a:ext cx="10772085" cy="2000211"/>
            <a:chOff x="1002320" y="4352437"/>
            <a:chExt cx="10772085" cy="2000211"/>
          </a:xfrm>
        </p:grpSpPr>
        <p:pic>
          <p:nvPicPr>
            <p:cNvPr id="105" name="Afbeelding 104">
              <a:extLst>
                <a:ext uri="{FF2B5EF4-FFF2-40B4-BE49-F238E27FC236}">
                  <a16:creationId xmlns:a16="http://schemas.microsoft.com/office/drawing/2014/main" id="{EC540941-25C7-92B8-5D76-6A5FCAB146C1}"/>
                </a:ext>
              </a:extLst>
            </p:cNvPr>
            <p:cNvPicPr>
              <a:picLocks noChangeAspect="1"/>
            </p:cNvPicPr>
            <p:nvPr/>
          </p:nvPicPr>
          <p:blipFill>
            <a:blip r:embed="rId2"/>
            <a:stretch>
              <a:fillRect/>
            </a:stretch>
          </p:blipFill>
          <p:spPr>
            <a:xfrm>
              <a:off x="2498869" y="4890282"/>
              <a:ext cx="1477868" cy="1462366"/>
            </a:xfrm>
            <a:prstGeom prst="rect">
              <a:avLst/>
            </a:prstGeom>
          </p:spPr>
        </p:pic>
        <p:sp>
          <p:nvSpPr>
            <p:cNvPr id="106" name="Rechthoek: afgeronde hoeken 105">
              <a:extLst>
                <a:ext uri="{FF2B5EF4-FFF2-40B4-BE49-F238E27FC236}">
                  <a16:creationId xmlns:a16="http://schemas.microsoft.com/office/drawing/2014/main" id="{DAF53269-AD6B-D0CA-9B72-E10475EB548A}"/>
                </a:ext>
              </a:extLst>
            </p:cNvPr>
            <p:cNvSpPr/>
            <p:nvPr/>
          </p:nvSpPr>
          <p:spPr bwMode="auto">
            <a:xfrm>
              <a:off x="2558669" y="4986296"/>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
          <p:nvSpPr>
            <p:cNvPr id="108" name="Tekstvak 107">
              <a:extLst>
                <a:ext uri="{FF2B5EF4-FFF2-40B4-BE49-F238E27FC236}">
                  <a16:creationId xmlns:a16="http://schemas.microsoft.com/office/drawing/2014/main" id="{9534B3C1-224F-C0A2-3320-506D2F5D24E7}"/>
                </a:ext>
              </a:extLst>
            </p:cNvPr>
            <p:cNvSpPr txBox="1"/>
            <p:nvPr/>
          </p:nvSpPr>
          <p:spPr bwMode="auto">
            <a:xfrm>
              <a:off x="4055218" y="5414869"/>
              <a:ext cx="7719187"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Gemeenschappelijke services van de Europese Commissie</a:t>
              </a:r>
            </a:p>
          </p:txBody>
        </p:sp>
        <p:sp>
          <p:nvSpPr>
            <p:cNvPr id="113" name="Cilinder 112">
              <a:extLst>
                <a:ext uri="{FF2B5EF4-FFF2-40B4-BE49-F238E27FC236}">
                  <a16:creationId xmlns:a16="http://schemas.microsoft.com/office/drawing/2014/main" id="{572D4C88-7EA5-E3F8-D37C-1CE5926BDD5B}"/>
                </a:ext>
              </a:extLst>
            </p:cNvPr>
            <p:cNvSpPr/>
            <p:nvPr/>
          </p:nvSpPr>
          <p:spPr bwMode="auto">
            <a:xfrm>
              <a:off x="2606496" y="5279979"/>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EB</a:t>
              </a:r>
            </a:p>
          </p:txBody>
        </p:sp>
        <p:sp>
          <p:nvSpPr>
            <p:cNvPr id="114" name="Cilinder 113">
              <a:extLst>
                <a:ext uri="{FF2B5EF4-FFF2-40B4-BE49-F238E27FC236}">
                  <a16:creationId xmlns:a16="http://schemas.microsoft.com/office/drawing/2014/main" id="{6639C391-C5B0-B5C0-0E40-DEED0135AA31}"/>
                </a:ext>
              </a:extLst>
            </p:cNvPr>
            <p:cNvSpPr/>
            <p:nvPr/>
          </p:nvSpPr>
          <p:spPr bwMode="auto">
            <a:xfrm>
              <a:off x="3237803" y="5286393"/>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DSD</a:t>
              </a:r>
            </a:p>
          </p:txBody>
        </p:sp>
        <p:cxnSp>
          <p:nvCxnSpPr>
            <p:cNvPr id="115" name="Rechte verbindingslijn 114">
              <a:extLst>
                <a:ext uri="{FF2B5EF4-FFF2-40B4-BE49-F238E27FC236}">
                  <a16:creationId xmlns:a16="http://schemas.microsoft.com/office/drawing/2014/main" id="{B06614F1-C9D8-DAE1-AD54-4622F65A9B78}"/>
                </a:ext>
              </a:extLst>
            </p:cNvPr>
            <p:cNvCxnSpPr>
              <a:cxnSpLocks/>
              <a:stCxn id="106" idx="1"/>
              <a:endCxn id="93" idx="2"/>
            </p:cNvCxnSpPr>
            <p:nvPr/>
          </p:nvCxnSpPr>
          <p:spPr bwMode="auto">
            <a:xfrm flipH="1" flipV="1">
              <a:off x="1002320" y="4352437"/>
              <a:ext cx="1556349" cy="127284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5" name="Ovaal 134">
              <a:extLst>
                <a:ext uri="{FF2B5EF4-FFF2-40B4-BE49-F238E27FC236}">
                  <a16:creationId xmlns:a16="http://schemas.microsoft.com/office/drawing/2014/main" id="{0C09F604-554A-AE21-A353-4B36704B6755}"/>
                </a:ext>
              </a:extLst>
            </p:cNvPr>
            <p:cNvSpPr/>
            <p:nvPr/>
          </p:nvSpPr>
          <p:spPr bwMode="auto">
            <a:xfrm>
              <a:off x="1496670" y="4698279"/>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p:txBody>
        </p:sp>
      </p:grpSp>
      <p:grpSp>
        <p:nvGrpSpPr>
          <p:cNvPr id="138" name="Groep 137">
            <a:extLst>
              <a:ext uri="{FF2B5EF4-FFF2-40B4-BE49-F238E27FC236}">
                <a16:creationId xmlns:a16="http://schemas.microsoft.com/office/drawing/2014/main" id="{09E4E690-C6A8-A46F-E436-545A08794DA5}"/>
              </a:ext>
            </a:extLst>
          </p:cNvPr>
          <p:cNvGrpSpPr/>
          <p:nvPr/>
        </p:nvGrpSpPr>
        <p:grpSpPr>
          <a:xfrm>
            <a:off x="1582246" y="2563776"/>
            <a:ext cx="8909655" cy="1788661"/>
            <a:chOff x="1582246" y="2563776"/>
            <a:chExt cx="8909655" cy="1788661"/>
          </a:xfrm>
        </p:grpSpPr>
        <p:pic>
          <p:nvPicPr>
            <p:cNvPr id="80" name="Afbeelding 79">
              <a:extLst>
                <a:ext uri="{FF2B5EF4-FFF2-40B4-BE49-F238E27FC236}">
                  <a16:creationId xmlns:a16="http://schemas.microsoft.com/office/drawing/2014/main" id="{E24B3EC3-81FC-6E95-5BBE-B74FDFC0E652}"/>
                </a:ext>
              </a:extLst>
            </p:cNvPr>
            <p:cNvPicPr>
              <a:picLocks noChangeAspect="1"/>
            </p:cNvPicPr>
            <p:nvPr/>
          </p:nvPicPr>
          <p:blipFill>
            <a:blip r:embed="rId4"/>
            <a:stretch>
              <a:fillRect/>
            </a:stretch>
          </p:blipFill>
          <p:spPr>
            <a:xfrm>
              <a:off x="3771603" y="2570179"/>
              <a:ext cx="1416123" cy="1416123"/>
            </a:xfrm>
            <a:prstGeom prst="rect">
              <a:avLst/>
            </a:prstGeom>
          </p:spPr>
        </p:pic>
        <p:pic>
          <p:nvPicPr>
            <p:cNvPr id="81" name="Afbeelding 80">
              <a:extLst>
                <a:ext uri="{FF2B5EF4-FFF2-40B4-BE49-F238E27FC236}">
                  <a16:creationId xmlns:a16="http://schemas.microsoft.com/office/drawing/2014/main" id="{494E52F7-D9AA-41E3-4E4E-38128E31630F}"/>
                </a:ext>
              </a:extLst>
            </p:cNvPr>
            <p:cNvPicPr>
              <a:picLocks noChangeAspect="1"/>
            </p:cNvPicPr>
            <p:nvPr/>
          </p:nvPicPr>
          <p:blipFill>
            <a:blip r:embed="rId4"/>
            <a:stretch>
              <a:fillRect/>
            </a:stretch>
          </p:blipFill>
          <p:spPr>
            <a:xfrm>
              <a:off x="7517710" y="2563776"/>
              <a:ext cx="1416123" cy="1416123"/>
            </a:xfrm>
            <a:prstGeom prst="rect">
              <a:avLst/>
            </a:prstGeom>
          </p:spPr>
        </p:pic>
        <p:cxnSp>
          <p:nvCxnSpPr>
            <p:cNvPr id="96" name="Rechte verbindingslijn 95">
              <a:extLst>
                <a:ext uri="{FF2B5EF4-FFF2-40B4-BE49-F238E27FC236}">
                  <a16:creationId xmlns:a16="http://schemas.microsoft.com/office/drawing/2014/main" id="{1CDD6007-E656-96B1-AF3F-CB1274BC5464}"/>
                </a:ext>
              </a:extLst>
            </p:cNvPr>
            <p:cNvCxnSpPr>
              <a:cxnSpLocks/>
              <a:stCxn id="89" idx="3"/>
              <a:endCxn id="80" idx="1"/>
            </p:cNvCxnSpPr>
            <p:nvPr/>
          </p:nvCxnSpPr>
          <p:spPr bwMode="auto">
            <a:xfrm flipV="1">
              <a:off x="1582246" y="3278241"/>
              <a:ext cx="2189357" cy="167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0" name="Rechte verbindingslijn 99">
              <a:extLst>
                <a:ext uri="{FF2B5EF4-FFF2-40B4-BE49-F238E27FC236}">
                  <a16:creationId xmlns:a16="http://schemas.microsoft.com/office/drawing/2014/main" id="{FD806928-C94F-2860-7F02-73D597599DC1}"/>
                </a:ext>
              </a:extLst>
            </p:cNvPr>
            <p:cNvCxnSpPr>
              <a:stCxn id="81" idx="3"/>
              <a:endCxn id="90" idx="1"/>
            </p:cNvCxnSpPr>
            <p:nvPr/>
          </p:nvCxnSpPr>
          <p:spPr bwMode="auto">
            <a:xfrm>
              <a:off x="8933833" y="3271838"/>
              <a:ext cx="155806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3" name="Rechte verbindingslijn 102">
              <a:extLst>
                <a:ext uri="{FF2B5EF4-FFF2-40B4-BE49-F238E27FC236}">
                  <a16:creationId xmlns:a16="http://schemas.microsoft.com/office/drawing/2014/main" id="{A9C6D07C-5E29-DF18-BFDA-BDDD78700AF0}"/>
                </a:ext>
              </a:extLst>
            </p:cNvPr>
            <p:cNvCxnSpPr>
              <a:stCxn id="80" idx="3"/>
              <a:endCxn id="81" idx="1"/>
            </p:cNvCxnSpPr>
            <p:nvPr/>
          </p:nvCxnSpPr>
          <p:spPr bwMode="auto">
            <a:xfrm flipV="1">
              <a:off x="5187726" y="3271838"/>
              <a:ext cx="2329984" cy="640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28" name="Tekstvak 127">
              <a:extLst>
                <a:ext uri="{FF2B5EF4-FFF2-40B4-BE49-F238E27FC236}">
                  <a16:creationId xmlns:a16="http://schemas.microsoft.com/office/drawing/2014/main" id="{D27AEB1E-7BC3-25E6-5995-9577106CE4E3}"/>
                </a:ext>
              </a:extLst>
            </p:cNvPr>
            <p:cNvSpPr txBox="1"/>
            <p:nvPr/>
          </p:nvSpPr>
          <p:spPr bwMode="auto">
            <a:xfrm>
              <a:off x="3254132" y="3979899"/>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29" name="Tekstvak 128">
              <a:extLst>
                <a:ext uri="{FF2B5EF4-FFF2-40B4-BE49-F238E27FC236}">
                  <a16:creationId xmlns:a16="http://schemas.microsoft.com/office/drawing/2014/main" id="{89CE78A6-1498-D9D2-89DF-55EB4C4E0214}"/>
                </a:ext>
              </a:extLst>
            </p:cNvPr>
            <p:cNvSpPr txBox="1"/>
            <p:nvPr/>
          </p:nvSpPr>
          <p:spPr bwMode="auto">
            <a:xfrm>
              <a:off x="7074953" y="3957135"/>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33" name="Ovaal 132">
              <a:extLst>
                <a:ext uri="{FF2B5EF4-FFF2-40B4-BE49-F238E27FC236}">
                  <a16:creationId xmlns:a16="http://schemas.microsoft.com/office/drawing/2014/main" id="{30C7D7ED-F94A-2C22-C0B8-0CEA73A0A842}"/>
                </a:ext>
              </a:extLst>
            </p:cNvPr>
            <p:cNvSpPr/>
            <p:nvPr/>
          </p:nvSpPr>
          <p:spPr bwMode="auto">
            <a:xfrm>
              <a:off x="6020917" y="3081056"/>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p:txBody>
        </p:sp>
        <p:sp>
          <p:nvSpPr>
            <p:cNvPr id="136" name="Ovaal 135">
              <a:extLst>
                <a:ext uri="{FF2B5EF4-FFF2-40B4-BE49-F238E27FC236}">
                  <a16:creationId xmlns:a16="http://schemas.microsoft.com/office/drawing/2014/main" id="{41D419D7-4C35-AD6F-0724-3639361E7817}"/>
                </a:ext>
              </a:extLst>
            </p:cNvPr>
            <p:cNvSpPr/>
            <p:nvPr/>
          </p:nvSpPr>
          <p:spPr bwMode="auto">
            <a:xfrm>
              <a:off x="2665345" y="3044258"/>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p:txBody>
        </p:sp>
        <p:sp>
          <p:nvSpPr>
            <p:cNvPr id="137" name="Ovaal 136">
              <a:extLst>
                <a:ext uri="{FF2B5EF4-FFF2-40B4-BE49-F238E27FC236}">
                  <a16:creationId xmlns:a16="http://schemas.microsoft.com/office/drawing/2014/main" id="{C380DA8A-FF66-67DD-8CDE-3DBBAAA0F8E5}"/>
                </a:ext>
              </a:extLst>
            </p:cNvPr>
            <p:cNvSpPr/>
            <p:nvPr/>
          </p:nvSpPr>
          <p:spPr bwMode="auto">
            <a:xfrm>
              <a:off x="9423617" y="2995751"/>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2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1853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Afbeelding 90">
            <a:extLst>
              <a:ext uri="{FF2B5EF4-FFF2-40B4-BE49-F238E27FC236}">
                <a16:creationId xmlns:a16="http://schemas.microsoft.com/office/drawing/2014/main" id="{54AA5563-5969-D6A0-136C-FBC8EFBB1722}"/>
              </a:ext>
            </a:extLst>
          </p:cNvPr>
          <p:cNvPicPr>
            <a:picLocks noChangeAspect="1"/>
          </p:cNvPicPr>
          <p:nvPr/>
        </p:nvPicPr>
        <p:blipFill>
          <a:blip r:embed="rId2"/>
          <a:stretch>
            <a:fillRect/>
          </a:stretch>
        </p:blipFill>
        <p:spPr>
          <a:xfrm>
            <a:off x="10509775" y="2639469"/>
            <a:ext cx="1477868" cy="1462366"/>
          </a:xfrm>
          <a:prstGeom prst="rect">
            <a:avLst/>
          </a:prstGeom>
        </p:spPr>
      </p:pic>
      <p:sp>
        <p:nvSpPr>
          <p:cNvPr id="2" name="Titel 1">
            <a:extLst>
              <a:ext uri="{FF2B5EF4-FFF2-40B4-BE49-F238E27FC236}">
                <a16:creationId xmlns:a16="http://schemas.microsoft.com/office/drawing/2014/main" id="{682A153D-37E8-7E5D-845A-A84B775C0D09}"/>
              </a:ext>
            </a:extLst>
          </p:cNvPr>
          <p:cNvSpPr>
            <a:spLocks noGrp="1"/>
          </p:cNvSpPr>
          <p:nvPr>
            <p:ph type="title"/>
          </p:nvPr>
        </p:nvSpPr>
        <p:spPr/>
        <p:txBody>
          <a:bodyPr/>
          <a:lstStyle/>
          <a:p>
            <a:r>
              <a:rPr lang="nl-NL" dirty="0"/>
              <a:t>Interactie</a:t>
            </a:r>
          </a:p>
        </p:txBody>
      </p:sp>
      <p:cxnSp>
        <p:nvCxnSpPr>
          <p:cNvPr id="12" name="Rechte verbindingslijn 11">
            <a:extLst>
              <a:ext uri="{FF2B5EF4-FFF2-40B4-BE49-F238E27FC236}">
                <a16:creationId xmlns:a16="http://schemas.microsoft.com/office/drawing/2014/main" id="{7753A18F-4A56-55C1-A539-3C4A2FD8E43D}"/>
              </a:ext>
            </a:extLst>
          </p:cNvPr>
          <p:cNvCxnSpPr>
            <a:cxnSpLocks/>
            <a:endCxn id="66" idx="2"/>
          </p:cNvCxnSpPr>
          <p:nvPr/>
        </p:nvCxnSpPr>
        <p:spPr bwMode="auto">
          <a:xfrm flipH="1">
            <a:off x="6230846" y="1298120"/>
            <a:ext cx="16329" cy="338179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66" name="Rechthoek: afgeronde hoeken 65">
            <a:extLst>
              <a:ext uri="{FF2B5EF4-FFF2-40B4-BE49-F238E27FC236}">
                <a16:creationId xmlns:a16="http://schemas.microsoft.com/office/drawing/2014/main" id="{971667AA-9A0F-7790-4E5E-6D8382FF94B7}"/>
              </a:ext>
            </a:extLst>
          </p:cNvPr>
          <p:cNvSpPr/>
          <p:nvPr/>
        </p:nvSpPr>
        <p:spPr bwMode="auto">
          <a:xfrm>
            <a:off x="2116046" y="1298122"/>
            <a:ext cx="8229600" cy="338179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89" name="Afbeelding 88">
            <a:extLst>
              <a:ext uri="{FF2B5EF4-FFF2-40B4-BE49-F238E27FC236}">
                <a16:creationId xmlns:a16="http://schemas.microsoft.com/office/drawing/2014/main" id="{8E86DDA2-D6AA-786C-8422-E3D118741F08}"/>
              </a:ext>
            </a:extLst>
          </p:cNvPr>
          <p:cNvPicPr>
            <a:picLocks noChangeAspect="1"/>
          </p:cNvPicPr>
          <p:nvPr/>
        </p:nvPicPr>
        <p:blipFill>
          <a:blip r:embed="rId2"/>
          <a:stretch>
            <a:fillRect/>
          </a:stretch>
        </p:blipFill>
        <p:spPr>
          <a:xfrm>
            <a:off x="104378" y="2563776"/>
            <a:ext cx="1477868" cy="1462366"/>
          </a:xfrm>
          <a:prstGeom prst="rect">
            <a:avLst/>
          </a:prstGeom>
        </p:spPr>
      </p:pic>
      <p:sp>
        <p:nvSpPr>
          <p:cNvPr id="92" name="Rechthoek: afgeronde hoeken 91">
            <a:extLst>
              <a:ext uri="{FF2B5EF4-FFF2-40B4-BE49-F238E27FC236}">
                <a16:creationId xmlns:a16="http://schemas.microsoft.com/office/drawing/2014/main" id="{B42876D7-E201-07CF-0416-279F4F464544}"/>
              </a:ext>
            </a:extLst>
          </p:cNvPr>
          <p:cNvSpPr/>
          <p:nvPr/>
        </p:nvSpPr>
        <p:spPr bwMode="auto">
          <a:xfrm>
            <a:off x="10569575" y="2735483"/>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90" name="Afbeelding 89">
            <a:extLst>
              <a:ext uri="{FF2B5EF4-FFF2-40B4-BE49-F238E27FC236}">
                <a16:creationId xmlns:a16="http://schemas.microsoft.com/office/drawing/2014/main" id="{D5290A3F-F273-E994-3103-6D2726DC712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10491901" y="2597334"/>
            <a:ext cx="1488927" cy="1349008"/>
          </a:xfrm>
          <a:prstGeom prst="rect">
            <a:avLst/>
          </a:prstGeom>
        </p:spPr>
      </p:pic>
      <p:sp>
        <p:nvSpPr>
          <p:cNvPr id="93" name="Tekstvak 92">
            <a:extLst>
              <a:ext uri="{FF2B5EF4-FFF2-40B4-BE49-F238E27FC236}">
                <a16:creationId xmlns:a16="http://schemas.microsoft.com/office/drawing/2014/main" id="{A02C1BB4-D696-BEFB-4362-7964AD61C9EB}"/>
              </a:ext>
            </a:extLst>
          </p:cNvPr>
          <p:cNvSpPr txBox="1"/>
          <p:nvPr/>
        </p:nvSpPr>
        <p:spPr bwMode="auto">
          <a:xfrm>
            <a:off x="158285" y="3979899"/>
            <a:ext cx="1688069"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procedureportaal</a:t>
            </a:r>
          </a:p>
        </p:txBody>
      </p:sp>
      <p:sp>
        <p:nvSpPr>
          <p:cNvPr id="94" name="Tekstvak 93">
            <a:extLst>
              <a:ext uri="{FF2B5EF4-FFF2-40B4-BE49-F238E27FC236}">
                <a16:creationId xmlns:a16="http://schemas.microsoft.com/office/drawing/2014/main" id="{493F9923-CF06-B2AC-4D2C-CA9863AC6BC3}"/>
              </a:ext>
            </a:extLst>
          </p:cNvPr>
          <p:cNvSpPr txBox="1"/>
          <p:nvPr/>
        </p:nvSpPr>
        <p:spPr bwMode="auto">
          <a:xfrm>
            <a:off x="10613491" y="4042356"/>
            <a:ext cx="131954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gegevensbron</a:t>
            </a:r>
          </a:p>
        </p:txBody>
      </p:sp>
      <p:sp>
        <p:nvSpPr>
          <p:cNvPr id="125" name="Tekstvak 124">
            <a:extLst>
              <a:ext uri="{FF2B5EF4-FFF2-40B4-BE49-F238E27FC236}">
                <a16:creationId xmlns:a16="http://schemas.microsoft.com/office/drawing/2014/main" id="{7C8A8F2A-207A-C8EB-34D9-92B669545991}"/>
              </a:ext>
            </a:extLst>
          </p:cNvPr>
          <p:cNvSpPr txBox="1"/>
          <p:nvPr/>
        </p:nvSpPr>
        <p:spPr bwMode="auto">
          <a:xfrm>
            <a:off x="4116788" y="931985"/>
            <a:ext cx="4260773"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a:latin typeface="Calibri" panose="020F0502020204030204" pitchFamily="34" charset="0"/>
                <a:ea typeface="Calibri" panose="020F0502020204030204" pitchFamily="34" charset="0"/>
                <a:cs typeface="Calibri" panose="020F0502020204030204" pitchFamily="34" charset="0"/>
              </a:rPr>
              <a:t>Vereenvoudigde weergave</a:t>
            </a:r>
          </a:p>
        </p:txBody>
      </p:sp>
      <p:grpSp>
        <p:nvGrpSpPr>
          <p:cNvPr id="139" name="Groep 138">
            <a:extLst>
              <a:ext uri="{FF2B5EF4-FFF2-40B4-BE49-F238E27FC236}">
                <a16:creationId xmlns:a16="http://schemas.microsoft.com/office/drawing/2014/main" id="{09DED02D-C237-67FB-68DD-02FD697F3BFC}"/>
              </a:ext>
            </a:extLst>
          </p:cNvPr>
          <p:cNvGrpSpPr/>
          <p:nvPr/>
        </p:nvGrpSpPr>
        <p:grpSpPr>
          <a:xfrm>
            <a:off x="843311" y="2116853"/>
            <a:ext cx="10393053" cy="480482"/>
            <a:chOff x="843311" y="2116853"/>
            <a:chExt cx="10393053" cy="480482"/>
          </a:xfrm>
        </p:grpSpPr>
        <p:cxnSp>
          <p:nvCxnSpPr>
            <p:cNvPr id="131" name="Verbindingslijn: gebogen 130">
              <a:extLst>
                <a:ext uri="{FF2B5EF4-FFF2-40B4-BE49-F238E27FC236}">
                  <a16:creationId xmlns:a16="http://schemas.microsoft.com/office/drawing/2014/main" id="{A5322073-62C4-7769-BE3B-9FA701ACEA5B}"/>
                </a:ext>
              </a:extLst>
            </p:cNvPr>
            <p:cNvCxnSpPr>
              <a:cxnSpLocks/>
              <a:stCxn id="89" idx="0"/>
              <a:endCxn id="90" idx="0"/>
            </p:cNvCxnSpPr>
            <p:nvPr/>
          </p:nvCxnSpPr>
          <p:spPr bwMode="auto">
            <a:xfrm rot="16200000" flipH="1">
              <a:off x="6023059" y="-2615971"/>
              <a:ext cx="33558" cy="10393053"/>
            </a:xfrm>
            <a:prstGeom prst="bentConnector3">
              <a:avLst>
                <a:gd name="adj1" fmla="val -681209"/>
              </a:avLst>
            </a:prstGeom>
            <a:solidFill>
              <a:schemeClr val="accent1"/>
            </a:solidFill>
            <a:ln w="38100" cap="flat" cmpd="sng" algn="ctr">
              <a:solidFill>
                <a:schemeClr val="tx1"/>
              </a:solidFill>
              <a:prstDash val="solid"/>
              <a:round/>
              <a:headEnd type="none" w="med" len="med"/>
              <a:tailEnd type="none" w="med" len="med"/>
            </a:ln>
            <a:effectLst/>
          </p:spPr>
        </p:cxnSp>
        <p:sp>
          <p:nvSpPr>
            <p:cNvPr id="134" name="Ovaal 133">
              <a:extLst>
                <a:ext uri="{FF2B5EF4-FFF2-40B4-BE49-F238E27FC236}">
                  <a16:creationId xmlns:a16="http://schemas.microsoft.com/office/drawing/2014/main" id="{4DD97477-7808-78A1-5A4A-276CAD6506D5}"/>
                </a:ext>
              </a:extLst>
            </p:cNvPr>
            <p:cNvSpPr/>
            <p:nvPr/>
          </p:nvSpPr>
          <p:spPr bwMode="auto">
            <a:xfrm>
              <a:off x="6009609" y="2116853"/>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p:txBody>
        </p:sp>
      </p:grpSp>
      <p:grpSp>
        <p:nvGrpSpPr>
          <p:cNvPr id="140" name="Groep 139">
            <a:extLst>
              <a:ext uri="{FF2B5EF4-FFF2-40B4-BE49-F238E27FC236}">
                <a16:creationId xmlns:a16="http://schemas.microsoft.com/office/drawing/2014/main" id="{BA4576AF-57D6-ECC7-DEC6-89B06DE27757}"/>
              </a:ext>
            </a:extLst>
          </p:cNvPr>
          <p:cNvGrpSpPr/>
          <p:nvPr/>
        </p:nvGrpSpPr>
        <p:grpSpPr>
          <a:xfrm>
            <a:off x="1002320" y="4352437"/>
            <a:ext cx="10772085" cy="2000211"/>
            <a:chOff x="1002320" y="4352437"/>
            <a:chExt cx="10772085" cy="2000211"/>
          </a:xfrm>
        </p:grpSpPr>
        <p:pic>
          <p:nvPicPr>
            <p:cNvPr id="105" name="Afbeelding 104">
              <a:extLst>
                <a:ext uri="{FF2B5EF4-FFF2-40B4-BE49-F238E27FC236}">
                  <a16:creationId xmlns:a16="http://schemas.microsoft.com/office/drawing/2014/main" id="{EC540941-25C7-92B8-5D76-6A5FCAB146C1}"/>
                </a:ext>
              </a:extLst>
            </p:cNvPr>
            <p:cNvPicPr>
              <a:picLocks noChangeAspect="1"/>
            </p:cNvPicPr>
            <p:nvPr/>
          </p:nvPicPr>
          <p:blipFill>
            <a:blip r:embed="rId2"/>
            <a:stretch>
              <a:fillRect/>
            </a:stretch>
          </p:blipFill>
          <p:spPr>
            <a:xfrm>
              <a:off x="2498869" y="4890282"/>
              <a:ext cx="1477868" cy="1462366"/>
            </a:xfrm>
            <a:prstGeom prst="rect">
              <a:avLst/>
            </a:prstGeom>
          </p:spPr>
        </p:pic>
        <p:sp>
          <p:nvSpPr>
            <p:cNvPr id="106" name="Rechthoek: afgeronde hoeken 105">
              <a:extLst>
                <a:ext uri="{FF2B5EF4-FFF2-40B4-BE49-F238E27FC236}">
                  <a16:creationId xmlns:a16="http://schemas.microsoft.com/office/drawing/2014/main" id="{DAF53269-AD6B-D0CA-9B72-E10475EB548A}"/>
                </a:ext>
              </a:extLst>
            </p:cNvPr>
            <p:cNvSpPr/>
            <p:nvPr/>
          </p:nvSpPr>
          <p:spPr bwMode="auto">
            <a:xfrm>
              <a:off x="2558669" y="4986296"/>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
          <p:nvSpPr>
            <p:cNvPr id="108" name="Tekstvak 107">
              <a:extLst>
                <a:ext uri="{FF2B5EF4-FFF2-40B4-BE49-F238E27FC236}">
                  <a16:creationId xmlns:a16="http://schemas.microsoft.com/office/drawing/2014/main" id="{9534B3C1-224F-C0A2-3320-506D2F5D24E7}"/>
                </a:ext>
              </a:extLst>
            </p:cNvPr>
            <p:cNvSpPr txBox="1"/>
            <p:nvPr/>
          </p:nvSpPr>
          <p:spPr bwMode="auto">
            <a:xfrm>
              <a:off x="4055218" y="5414869"/>
              <a:ext cx="7719187"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Gemeenschappelijke services van de Europese Commissie</a:t>
              </a:r>
            </a:p>
          </p:txBody>
        </p:sp>
        <p:sp>
          <p:nvSpPr>
            <p:cNvPr id="113" name="Cilinder 112">
              <a:extLst>
                <a:ext uri="{FF2B5EF4-FFF2-40B4-BE49-F238E27FC236}">
                  <a16:creationId xmlns:a16="http://schemas.microsoft.com/office/drawing/2014/main" id="{572D4C88-7EA5-E3F8-D37C-1CE5926BDD5B}"/>
                </a:ext>
              </a:extLst>
            </p:cNvPr>
            <p:cNvSpPr/>
            <p:nvPr/>
          </p:nvSpPr>
          <p:spPr bwMode="auto">
            <a:xfrm>
              <a:off x="2606496" y="5279979"/>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EB</a:t>
              </a:r>
            </a:p>
          </p:txBody>
        </p:sp>
        <p:sp>
          <p:nvSpPr>
            <p:cNvPr id="114" name="Cilinder 113">
              <a:extLst>
                <a:ext uri="{FF2B5EF4-FFF2-40B4-BE49-F238E27FC236}">
                  <a16:creationId xmlns:a16="http://schemas.microsoft.com/office/drawing/2014/main" id="{6639C391-C5B0-B5C0-0E40-DEED0135AA31}"/>
                </a:ext>
              </a:extLst>
            </p:cNvPr>
            <p:cNvSpPr/>
            <p:nvPr/>
          </p:nvSpPr>
          <p:spPr bwMode="auto">
            <a:xfrm>
              <a:off x="3237803" y="5286393"/>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DSD</a:t>
              </a:r>
            </a:p>
          </p:txBody>
        </p:sp>
        <p:cxnSp>
          <p:nvCxnSpPr>
            <p:cNvPr id="115" name="Rechte verbindingslijn 114">
              <a:extLst>
                <a:ext uri="{FF2B5EF4-FFF2-40B4-BE49-F238E27FC236}">
                  <a16:creationId xmlns:a16="http://schemas.microsoft.com/office/drawing/2014/main" id="{B06614F1-C9D8-DAE1-AD54-4622F65A9B78}"/>
                </a:ext>
              </a:extLst>
            </p:cNvPr>
            <p:cNvCxnSpPr>
              <a:cxnSpLocks/>
              <a:stCxn id="106" idx="1"/>
              <a:endCxn id="93" idx="2"/>
            </p:cNvCxnSpPr>
            <p:nvPr/>
          </p:nvCxnSpPr>
          <p:spPr bwMode="auto">
            <a:xfrm flipH="1" flipV="1">
              <a:off x="1002320" y="4352437"/>
              <a:ext cx="1556349" cy="127284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5" name="Ovaal 134">
              <a:extLst>
                <a:ext uri="{FF2B5EF4-FFF2-40B4-BE49-F238E27FC236}">
                  <a16:creationId xmlns:a16="http://schemas.microsoft.com/office/drawing/2014/main" id="{0C09F604-554A-AE21-A353-4B36704B6755}"/>
                </a:ext>
              </a:extLst>
            </p:cNvPr>
            <p:cNvSpPr/>
            <p:nvPr/>
          </p:nvSpPr>
          <p:spPr bwMode="auto">
            <a:xfrm>
              <a:off x="1496670" y="4698279"/>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p:txBody>
        </p:sp>
      </p:grpSp>
      <p:grpSp>
        <p:nvGrpSpPr>
          <p:cNvPr id="138" name="Groep 137">
            <a:extLst>
              <a:ext uri="{FF2B5EF4-FFF2-40B4-BE49-F238E27FC236}">
                <a16:creationId xmlns:a16="http://schemas.microsoft.com/office/drawing/2014/main" id="{09E4E690-C6A8-A46F-E436-545A08794DA5}"/>
              </a:ext>
            </a:extLst>
          </p:cNvPr>
          <p:cNvGrpSpPr/>
          <p:nvPr/>
        </p:nvGrpSpPr>
        <p:grpSpPr>
          <a:xfrm>
            <a:off x="1582246" y="2563776"/>
            <a:ext cx="8909655" cy="1788661"/>
            <a:chOff x="1582246" y="2563776"/>
            <a:chExt cx="8909655" cy="1788661"/>
          </a:xfrm>
        </p:grpSpPr>
        <p:pic>
          <p:nvPicPr>
            <p:cNvPr id="80" name="Afbeelding 79">
              <a:extLst>
                <a:ext uri="{FF2B5EF4-FFF2-40B4-BE49-F238E27FC236}">
                  <a16:creationId xmlns:a16="http://schemas.microsoft.com/office/drawing/2014/main" id="{E24B3EC3-81FC-6E95-5BBE-B74FDFC0E652}"/>
                </a:ext>
              </a:extLst>
            </p:cNvPr>
            <p:cNvPicPr>
              <a:picLocks noChangeAspect="1"/>
            </p:cNvPicPr>
            <p:nvPr/>
          </p:nvPicPr>
          <p:blipFill>
            <a:blip r:embed="rId4"/>
            <a:stretch>
              <a:fillRect/>
            </a:stretch>
          </p:blipFill>
          <p:spPr>
            <a:xfrm>
              <a:off x="3771603" y="2570179"/>
              <a:ext cx="1416123" cy="1416123"/>
            </a:xfrm>
            <a:prstGeom prst="rect">
              <a:avLst/>
            </a:prstGeom>
          </p:spPr>
        </p:pic>
        <p:pic>
          <p:nvPicPr>
            <p:cNvPr id="81" name="Afbeelding 80">
              <a:extLst>
                <a:ext uri="{FF2B5EF4-FFF2-40B4-BE49-F238E27FC236}">
                  <a16:creationId xmlns:a16="http://schemas.microsoft.com/office/drawing/2014/main" id="{494E52F7-D9AA-41E3-4E4E-38128E31630F}"/>
                </a:ext>
              </a:extLst>
            </p:cNvPr>
            <p:cNvPicPr>
              <a:picLocks noChangeAspect="1"/>
            </p:cNvPicPr>
            <p:nvPr/>
          </p:nvPicPr>
          <p:blipFill>
            <a:blip r:embed="rId4"/>
            <a:stretch>
              <a:fillRect/>
            </a:stretch>
          </p:blipFill>
          <p:spPr>
            <a:xfrm>
              <a:off x="7517710" y="2563776"/>
              <a:ext cx="1416123" cy="1416123"/>
            </a:xfrm>
            <a:prstGeom prst="rect">
              <a:avLst/>
            </a:prstGeom>
          </p:spPr>
        </p:pic>
        <p:cxnSp>
          <p:nvCxnSpPr>
            <p:cNvPr id="96" name="Rechte verbindingslijn 95">
              <a:extLst>
                <a:ext uri="{FF2B5EF4-FFF2-40B4-BE49-F238E27FC236}">
                  <a16:creationId xmlns:a16="http://schemas.microsoft.com/office/drawing/2014/main" id="{1CDD6007-E656-96B1-AF3F-CB1274BC5464}"/>
                </a:ext>
              </a:extLst>
            </p:cNvPr>
            <p:cNvCxnSpPr>
              <a:cxnSpLocks/>
              <a:stCxn id="89" idx="3"/>
              <a:endCxn id="80" idx="1"/>
            </p:cNvCxnSpPr>
            <p:nvPr/>
          </p:nvCxnSpPr>
          <p:spPr bwMode="auto">
            <a:xfrm flipV="1">
              <a:off x="1582246" y="3278241"/>
              <a:ext cx="2189357" cy="167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0" name="Rechte verbindingslijn 99">
              <a:extLst>
                <a:ext uri="{FF2B5EF4-FFF2-40B4-BE49-F238E27FC236}">
                  <a16:creationId xmlns:a16="http://schemas.microsoft.com/office/drawing/2014/main" id="{FD806928-C94F-2860-7F02-73D597599DC1}"/>
                </a:ext>
              </a:extLst>
            </p:cNvPr>
            <p:cNvCxnSpPr>
              <a:stCxn id="81" idx="3"/>
              <a:endCxn id="90" idx="1"/>
            </p:cNvCxnSpPr>
            <p:nvPr/>
          </p:nvCxnSpPr>
          <p:spPr bwMode="auto">
            <a:xfrm>
              <a:off x="8933833" y="3271838"/>
              <a:ext cx="155806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3" name="Rechte verbindingslijn 102">
              <a:extLst>
                <a:ext uri="{FF2B5EF4-FFF2-40B4-BE49-F238E27FC236}">
                  <a16:creationId xmlns:a16="http://schemas.microsoft.com/office/drawing/2014/main" id="{A9C6D07C-5E29-DF18-BFDA-BDDD78700AF0}"/>
                </a:ext>
              </a:extLst>
            </p:cNvPr>
            <p:cNvCxnSpPr>
              <a:stCxn id="80" idx="3"/>
              <a:endCxn id="81" idx="1"/>
            </p:cNvCxnSpPr>
            <p:nvPr/>
          </p:nvCxnSpPr>
          <p:spPr bwMode="auto">
            <a:xfrm flipV="1">
              <a:off x="5187726" y="3271838"/>
              <a:ext cx="2329984" cy="640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28" name="Tekstvak 127">
              <a:extLst>
                <a:ext uri="{FF2B5EF4-FFF2-40B4-BE49-F238E27FC236}">
                  <a16:creationId xmlns:a16="http://schemas.microsoft.com/office/drawing/2014/main" id="{D27AEB1E-7BC3-25E6-5995-9577106CE4E3}"/>
                </a:ext>
              </a:extLst>
            </p:cNvPr>
            <p:cNvSpPr txBox="1"/>
            <p:nvPr/>
          </p:nvSpPr>
          <p:spPr bwMode="auto">
            <a:xfrm>
              <a:off x="3254132" y="3979899"/>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29" name="Tekstvak 128">
              <a:extLst>
                <a:ext uri="{FF2B5EF4-FFF2-40B4-BE49-F238E27FC236}">
                  <a16:creationId xmlns:a16="http://schemas.microsoft.com/office/drawing/2014/main" id="{89CE78A6-1498-D9D2-89DF-55EB4C4E0214}"/>
                </a:ext>
              </a:extLst>
            </p:cNvPr>
            <p:cNvSpPr txBox="1"/>
            <p:nvPr/>
          </p:nvSpPr>
          <p:spPr bwMode="auto">
            <a:xfrm>
              <a:off x="7074953" y="3957135"/>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33" name="Ovaal 132">
              <a:extLst>
                <a:ext uri="{FF2B5EF4-FFF2-40B4-BE49-F238E27FC236}">
                  <a16:creationId xmlns:a16="http://schemas.microsoft.com/office/drawing/2014/main" id="{30C7D7ED-F94A-2C22-C0B8-0CEA73A0A842}"/>
                </a:ext>
              </a:extLst>
            </p:cNvPr>
            <p:cNvSpPr/>
            <p:nvPr/>
          </p:nvSpPr>
          <p:spPr bwMode="auto">
            <a:xfrm>
              <a:off x="6020917" y="3081056"/>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p:txBody>
        </p:sp>
        <p:sp>
          <p:nvSpPr>
            <p:cNvPr id="136" name="Ovaal 135">
              <a:extLst>
                <a:ext uri="{FF2B5EF4-FFF2-40B4-BE49-F238E27FC236}">
                  <a16:creationId xmlns:a16="http://schemas.microsoft.com/office/drawing/2014/main" id="{41D419D7-4C35-AD6F-0724-3639361E7817}"/>
                </a:ext>
              </a:extLst>
            </p:cNvPr>
            <p:cNvSpPr/>
            <p:nvPr/>
          </p:nvSpPr>
          <p:spPr bwMode="auto">
            <a:xfrm>
              <a:off x="2665345" y="3044258"/>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p:txBody>
        </p:sp>
        <p:sp>
          <p:nvSpPr>
            <p:cNvPr id="137" name="Ovaal 136">
              <a:extLst>
                <a:ext uri="{FF2B5EF4-FFF2-40B4-BE49-F238E27FC236}">
                  <a16:creationId xmlns:a16="http://schemas.microsoft.com/office/drawing/2014/main" id="{C380DA8A-FF66-67DD-8CDE-3DBBAAA0F8E5}"/>
                </a:ext>
              </a:extLst>
            </p:cNvPr>
            <p:cNvSpPr/>
            <p:nvPr/>
          </p:nvSpPr>
          <p:spPr bwMode="auto">
            <a:xfrm>
              <a:off x="9423617" y="2995751"/>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2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4" name="Tekstballon: rechthoek 3">
            <a:extLst>
              <a:ext uri="{FF2B5EF4-FFF2-40B4-BE49-F238E27FC236}">
                <a16:creationId xmlns:a16="http://schemas.microsoft.com/office/drawing/2014/main" id="{B1A27266-2E33-341C-50F7-646D708B6539}"/>
              </a:ext>
            </a:extLst>
          </p:cNvPr>
          <p:cNvSpPr/>
          <p:nvPr/>
        </p:nvSpPr>
        <p:spPr bwMode="auto">
          <a:xfrm>
            <a:off x="2004518" y="1444696"/>
            <a:ext cx="8820833" cy="2516096"/>
          </a:xfrm>
          <a:prstGeom prst="wedgeRectCallout">
            <a:avLst>
              <a:gd name="adj1" fmla="val -47658"/>
              <a:gd name="adj2" fmla="val 8581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endParaRPr lang="nl-NL" sz="1600" b="1" dirty="0"/>
          </a:p>
          <a:p>
            <a:r>
              <a:rPr lang="nl-NL" sz="1600" b="1" dirty="0"/>
              <a:t>Messaging:</a:t>
            </a:r>
          </a:p>
          <a:p>
            <a:pPr marL="285750" indent="-285750">
              <a:buFont typeface="Arial" panose="020B0604020202020204" pitchFamily="34" charset="0"/>
              <a:buChar char="•"/>
            </a:pPr>
            <a:r>
              <a:rPr lang="nl-NL" sz="1600" dirty="0"/>
              <a:t>eDelivery REST API profile</a:t>
            </a:r>
          </a:p>
          <a:p>
            <a:endParaRPr lang="nl-NL" sz="1600" dirty="0"/>
          </a:p>
          <a:p>
            <a:endParaRPr lang="nl-NL" sz="1600" dirty="0"/>
          </a:p>
          <a:p>
            <a:r>
              <a:rPr lang="nl-NL" sz="1600" b="1" dirty="0"/>
              <a:t>Information model (</a:t>
            </a:r>
            <a:r>
              <a:rPr lang="nl-NL" sz="1600" b="1" dirty="0" err="1"/>
              <a:t>request</a:t>
            </a:r>
            <a:r>
              <a:rPr lang="nl-NL" sz="1600" b="1" dirty="0"/>
              <a:t> &amp; response)</a:t>
            </a:r>
          </a:p>
          <a:p>
            <a:pPr marL="285750" indent="-285750">
              <a:buFont typeface="Arial" panose="020B0604020202020204" pitchFamily="34" charset="0"/>
              <a:buChar char="•"/>
            </a:pPr>
            <a:r>
              <a:rPr lang="nl-NL" sz="1600" dirty="0"/>
              <a:t>OASIS </a:t>
            </a:r>
            <a:r>
              <a:rPr lang="nl-NL" sz="1600" dirty="0" err="1"/>
              <a:t>RegRep</a:t>
            </a:r>
            <a:r>
              <a:rPr lang="nl-NL" sz="1600" dirty="0"/>
              <a:t> v4 Query Protocol</a:t>
            </a:r>
          </a:p>
          <a:p>
            <a:pPr marL="285750" indent="-285750">
              <a:buFont typeface="Arial" panose="020B0604020202020204" pitchFamily="34" charset="0"/>
              <a:buChar char="•"/>
            </a:pPr>
            <a:r>
              <a:rPr lang="nl-NL" sz="1600" dirty="0"/>
              <a:t>ISA2 SEMIC </a:t>
            </a:r>
            <a:r>
              <a:rPr lang="nl-NL" sz="1600" dirty="0" err="1"/>
              <a:t>Core</a:t>
            </a:r>
            <a:r>
              <a:rPr lang="nl-NL" sz="1600" dirty="0"/>
              <a:t> </a:t>
            </a:r>
            <a:r>
              <a:rPr lang="nl-NL" sz="1600" dirty="0" err="1"/>
              <a:t>Criterion</a:t>
            </a:r>
            <a:r>
              <a:rPr lang="nl-NL" sz="1600" dirty="0"/>
              <a:t> </a:t>
            </a:r>
            <a:r>
              <a:rPr lang="nl-NL" sz="1600" dirty="0" err="1"/>
              <a:t>and</a:t>
            </a:r>
            <a:r>
              <a:rPr lang="nl-NL" sz="1600" dirty="0"/>
              <a:t> </a:t>
            </a:r>
            <a:r>
              <a:rPr lang="nl-NL" sz="1600" dirty="0" err="1"/>
              <a:t>Core</a:t>
            </a:r>
            <a:r>
              <a:rPr lang="nl-NL" sz="1600" dirty="0"/>
              <a:t> </a:t>
            </a:r>
            <a:r>
              <a:rPr lang="nl-NL" sz="1600" dirty="0" err="1"/>
              <a:t>Evidence</a:t>
            </a:r>
            <a:r>
              <a:rPr lang="nl-NL" sz="1600" dirty="0"/>
              <a:t> </a:t>
            </a:r>
            <a:r>
              <a:rPr lang="nl-NL" sz="1600" dirty="0" err="1"/>
              <a:t>Vocabulary</a:t>
            </a:r>
            <a:r>
              <a:rPr lang="nl-NL" sz="1600" dirty="0"/>
              <a:t> (CCCEV) v2.0.</a:t>
            </a:r>
          </a:p>
          <a:p>
            <a:pPr marL="285750" indent="-285750">
              <a:buFont typeface="Arial" panose="020B0604020202020204" pitchFamily="34" charset="0"/>
              <a:buChar char="•"/>
            </a:pPr>
            <a:r>
              <a:rPr lang="nl-NL" sz="1600" dirty="0"/>
              <a:t>ISA2 </a:t>
            </a:r>
            <a:r>
              <a:rPr lang="nl-NL" sz="1600" dirty="0" err="1"/>
              <a:t>Core</a:t>
            </a:r>
            <a:r>
              <a:rPr lang="nl-NL" sz="1600" dirty="0"/>
              <a:t> Public </a:t>
            </a:r>
            <a:r>
              <a:rPr lang="nl-NL" sz="1600" dirty="0" err="1"/>
              <a:t>Organisation</a:t>
            </a:r>
            <a:r>
              <a:rPr lang="nl-NL" sz="1600" dirty="0"/>
              <a:t> </a:t>
            </a:r>
            <a:r>
              <a:rPr lang="nl-NL" sz="1600" dirty="0" err="1"/>
              <a:t>Vocabularies</a:t>
            </a:r>
            <a:r>
              <a:rPr lang="nl-NL" sz="1600" dirty="0"/>
              <a:t> </a:t>
            </a:r>
          </a:p>
          <a:p>
            <a:pPr marL="285750" indent="-285750">
              <a:buFont typeface="Arial" panose="020B0604020202020204" pitchFamily="34" charset="0"/>
              <a:buChar char="•"/>
            </a:pPr>
            <a:r>
              <a:rPr lang="en-US" sz="1600" dirty="0"/>
              <a:t>W3C Data Catalogue Vocabulary (DCAT)</a:t>
            </a:r>
            <a:endParaRPr lang="nl-NL" sz="1600" dirty="0"/>
          </a:p>
          <a:p>
            <a:pPr marL="285750" indent="-285750">
              <a:buFont typeface="Arial" panose="020B0604020202020204" pitchFamily="34" charset="0"/>
              <a:buChar char="•"/>
            </a:pPr>
            <a:endParaRPr lang="nl-NL" sz="1600" dirty="0"/>
          </a:p>
          <a:p>
            <a:endParaRPr lang="nl-NL" sz="1600" dirty="0"/>
          </a:p>
        </p:txBody>
      </p:sp>
      <p:pic>
        <p:nvPicPr>
          <p:cNvPr id="5" name="Picture 6" descr="Vlag van Europa - Wikipedia">
            <a:extLst>
              <a:ext uri="{FF2B5EF4-FFF2-40B4-BE49-F238E27FC236}">
                <a16:creationId xmlns:a16="http://schemas.microsoft.com/office/drawing/2014/main" id="{EFFB4B63-B322-FCAA-78CA-46343425A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905" y="1598778"/>
            <a:ext cx="1416123" cy="94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34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Afbeelding 90">
            <a:extLst>
              <a:ext uri="{FF2B5EF4-FFF2-40B4-BE49-F238E27FC236}">
                <a16:creationId xmlns:a16="http://schemas.microsoft.com/office/drawing/2014/main" id="{54AA5563-5969-D6A0-136C-FBC8EFBB1722}"/>
              </a:ext>
            </a:extLst>
          </p:cNvPr>
          <p:cNvPicPr>
            <a:picLocks noChangeAspect="1"/>
          </p:cNvPicPr>
          <p:nvPr/>
        </p:nvPicPr>
        <p:blipFill>
          <a:blip r:embed="rId2"/>
          <a:stretch>
            <a:fillRect/>
          </a:stretch>
        </p:blipFill>
        <p:spPr>
          <a:xfrm>
            <a:off x="10509775" y="2639469"/>
            <a:ext cx="1477868" cy="1462366"/>
          </a:xfrm>
          <a:prstGeom prst="rect">
            <a:avLst/>
          </a:prstGeom>
        </p:spPr>
      </p:pic>
      <p:sp>
        <p:nvSpPr>
          <p:cNvPr id="2" name="Titel 1">
            <a:extLst>
              <a:ext uri="{FF2B5EF4-FFF2-40B4-BE49-F238E27FC236}">
                <a16:creationId xmlns:a16="http://schemas.microsoft.com/office/drawing/2014/main" id="{682A153D-37E8-7E5D-845A-A84B775C0D09}"/>
              </a:ext>
            </a:extLst>
          </p:cNvPr>
          <p:cNvSpPr>
            <a:spLocks noGrp="1"/>
          </p:cNvSpPr>
          <p:nvPr>
            <p:ph type="title"/>
          </p:nvPr>
        </p:nvSpPr>
        <p:spPr/>
        <p:txBody>
          <a:bodyPr/>
          <a:lstStyle/>
          <a:p>
            <a:r>
              <a:rPr lang="nl-NL" dirty="0"/>
              <a:t>Interactie</a:t>
            </a:r>
          </a:p>
        </p:txBody>
      </p:sp>
      <p:cxnSp>
        <p:nvCxnSpPr>
          <p:cNvPr id="12" name="Rechte verbindingslijn 11">
            <a:extLst>
              <a:ext uri="{FF2B5EF4-FFF2-40B4-BE49-F238E27FC236}">
                <a16:creationId xmlns:a16="http://schemas.microsoft.com/office/drawing/2014/main" id="{7753A18F-4A56-55C1-A539-3C4A2FD8E43D}"/>
              </a:ext>
            </a:extLst>
          </p:cNvPr>
          <p:cNvCxnSpPr>
            <a:cxnSpLocks/>
            <a:endCxn id="66" idx="2"/>
          </p:cNvCxnSpPr>
          <p:nvPr/>
        </p:nvCxnSpPr>
        <p:spPr bwMode="auto">
          <a:xfrm flipH="1">
            <a:off x="6230846" y="1298120"/>
            <a:ext cx="16329" cy="338179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66" name="Rechthoek: afgeronde hoeken 65">
            <a:extLst>
              <a:ext uri="{FF2B5EF4-FFF2-40B4-BE49-F238E27FC236}">
                <a16:creationId xmlns:a16="http://schemas.microsoft.com/office/drawing/2014/main" id="{971667AA-9A0F-7790-4E5E-6D8382FF94B7}"/>
              </a:ext>
            </a:extLst>
          </p:cNvPr>
          <p:cNvSpPr/>
          <p:nvPr/>
        </p:nvSpPr>
        <p:spPr bwMode="auto">
          <a:xfrm>
            <a:off x="2116046" y="1298122"/>
            <a:ext cx="8229600" cy="338179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89" name="Afbeelding 88">
            <a:extLst>
              <a:ext uri="{FF2B5EF4-FFF2-40B4-BE49-F238E27FC236}">
                <a16:creationId xmlns:a16="http://schemas.microsoft.com/office/drawing/2014/main" id="{8E86DDA2-D6AA-786C-8422-E3D118741F08}"/>
              </a:ext>
            </a:extLst>
          </p:cNvPr>
          <p:cNvPicPr>
            <a:picLocks noChangeAspect="1"/>
          </p:cNvPicPr>
          <p:nvPr/>
        </p:nvPicPr>
        <p:blipFill>
          <a:blip r:embed="rId2"/>
          <a:stretch>
            <a:fillRect/>
          </a:stretch>
        </p:blipFill>
        <p:spPr>
          <a:xfrm>
            <a:off x="104378" y="2563776"/>
            <a:ext cx="1477868" cy="1462366"/>
          </a:xfrm>
          <a:prstGeom prst="rect">
            <a:avLst/>
          </a:prstGeom>
        </p:spPr>
      </p:pic>
      <p:sp>
        <p:nvSpPr>
          <p:cNvPr id="92" name="Rechthoek: afgeronde hoeken 91">
            <a:extLst>
              <a:ext uri="{FF2B5EF4-FFF2-40B4-BE49-F238E27FC236}">
                <a16:creationId xmlns:a16="http://schemas.microsoft.com/office/drawing/2014/main" id="{B42876D7-E201-07CF-0416-279F4F464544}"/>
              </a:ext>
            </a:extLst>
          </p:cNvPr>
          <p:cNvSpPr/>
          <p:nvPr/>
        </p:nvSpPr>
        <p:spPr bwMode="auto">
          <a:xfrm>
            <a:off x="10569575" y="2735483"/>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90" name="Afbeelding 89">
            <a:extLst>
              <a:ext uri="{FF2B5EF4-FFF2-40B4-BE49-F238E27FC236}">
                <a16:creationId xmlns:a16="http://schemas.microsoft.com/office/drawing/2014/main" id="{D5290A3F-F273-E994-3103-6D2726DC712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10491901" y="2597334"/>
            <a:ext cx="1488927" cy="1349008"/>
          </a:xfrm>
          <a:prstGeom prst="rect">
            <a:avLst/>
          </a:prstGeom>
        </p:spPr>
      </p:pic>
      <p:sp>
        <p:nvSpPr>
          <p:cNvPr id="93" name="Tekstvak 92">
            <a:extLst>
              <a:ext uri="{FF2B5EF4-FFF2-40B4-BE49-F238E27FC236}">
                <a16:creationId xmlns:a16="http://schemas.microsoft.com/office/drawing/2014/main" id="{A02C1BB4-D696-BEFB-4362-7964AD61C9EB}"/>
              </a:ext>
            </a:extLst>
          </p:cNvPr>
          <p:cNvSpPr txBox="1"/>
          <p:nvPr/>
        </p:nvSpPr>
        <p:spPr bwMode="auto">
          <a:xfrm>
            <a:off x="158285" y="3979899"/>
            <a:ext cx="1688069"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procedureportaal</a:t>
            </a:r>
          </a:p>
        </p:txBody>
      </p:sp>
      <p:sp>
        <p:nvSpPr>
          <p:cNvPr id="94" name="Tekstvak 93">
            <a:extLst>
              <a:ext uri="{FF2B5EF4-FFF2-40B4-BE49-F238E27FC236}">
                <a16:creationId xmlns:a16="http://schemas.microsoft.com/office/drawing/2014/main" id="{493F9923-CF06-B2AC-4D2C-CA9863AC6BC3}"/>
              </a:ext>
            </a:extLst>
          </p:cNvPr>
          <p:cNvSpPr txBox="1"/>
          <p:nvPr/>
        </p:nvSpPr>
        <p:spPr bwMode="auto">
          <a:xfrm>
            <a:off x="10613491" y="4042356"/>
            <a:ext cx="131954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gegevensbron</a:t>
            </a:r>
          </a:p>
        </p:txBody>
      </p:sp>
      <p:sp>
        <p:nvSpPr>
          <p:cNvPr id="125" name="Tekstvak 124">
            <a:extLst>
              <a:ext uri="{FF2B5EF4-FFF2-40B4-BE49-F238E27FC236}">
                <a16:creationId xmlns:a16="http://schemas.microsoft.com/office/drawing/2014/main" id="{7C8A8F2A-207A-C8EB-34D9-92B669545991}"/>
              </a:ext>
            </a:extLst>
          </p:cNvPr>
          <p:cNvSpPr txBox="1"/>
          <p:nvPr/>
        </p:nvSpPr>
        <p:spPr bwMode="auto">
          <a:xfrm>
            <a:off x="4116788" y="931985"/>
            <a:ext cx="4260773"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a:latin typeface="Calibri" panose="020F0502020204030204" pitchFamily="34" charset="0"/>
                <a:ea typeface="Calibri" panose="020F0502020204030204" pitchFamily="34" charset="0"/>
                <a:cs typeface="Calibri" panose="020F0502020204030204" pitchFamily="34" charset="0"/>
              </a:rPr>
              <a:t>Vereenvoudigde weergave</a:t>
            </a:r>
          </a:p>
        </p:txBody>
      </p:sp>
      <p:grpSp>
        <p:nvGrpSpPr>
          <p:cNvPr id="139" name="Groep 138">
            <a:extLst>
              <a:ext uri="{FF2B5EF4-FFF2-40B4-BE49-F238E27FC236}">
                <a16:creationId xmlns:a16="http://schemas.microsoft.com/office/drawing/2014/main" id="{09DED02D-C237-67FB-68DD-02FD697F3BFC}"/>
              </a:ext>
            </a:extLst>
          </p:cNvPr>
          <p:cNvGrpSpPr/>
          <p:nvPr/>
        </p:nvGrpSpPr>
        <p:grpSpPr>
          <a:xfrm>
            <a:off x="843311" y="2116853"/>
            <a:ext cx="10393053" cy="480482"/>
            <a:chOff x="843311" y="2116853"/>
            <a:chExt cx="10393053" cy="480482"/>
          </a:xfrm>
        </p:grpSpPr>
        <p:cxnSp>
          <p:nvCxnSpPr>
            <p:cNvPr id="131" name="Verbindingslijn: gebogen 130">
              <a:extLst>
                <a:ext uri="{FF2B5EF4-FFF2-40B4-BE49-F238E27FC236}">
                  <a16:creationId xmlns:a16="http://schemas.microsoft.com/office/drawing/2014/main" id="{A5322073-62C4-7769-BE3B-9FA701ACEA5B}"/>
                </a:ext>
              </a:extLst>
            </p:cNvPr>
            <p:cNvCxnSpPr>
              <a:cxnSpLocks/>
              <a:stCxn id="89" idx="0"/>
              <a:endCxn id="90" idx="0"/>
            </p:cNvCxnSpPr>
            <p:nvPr/>
          </p:nvCxnSpPr>
          <p:spPr bwMode="auto">
            <a:xfrm rot="16200000" flipH="1">
              <a:off x="6023059" y="-2615971"/>
              <a:ext cx="33558" cy="10393053"/>
            </a:xfrm>
            <a:prstGeom prst="bentConnector3">
              <a:avLst>
                <a:gd name="adj1" fmla="val -681209"/>
              </a:avLst>
            </a:prstGeom>
            <a:solidFill>
              <a:schemeClr val="accent1"/>
            </a:solidFill>
            <a:ln w="38100" cap="flat" cmpd="sng" algn="ctr">
              <a:solidFill>
                <a:schemeClr val="tx1"/>
              </a:solidFill>
              <a:prstDash val="solid"/>
              <a:round/>
              <a:headEnd type="none" w="med" len="med"/>
              <a:tailEnd type="none" w="med" len="med"/>
            </a:ln>
            <a:effectLst/>
          </p:spPr>
        </p:cxnSp>
        <p:sp>
          <p:nvSpPr>
            <p:cNvPr id="134" name="Ovaal 133">
              <a:extLst>
                <a:ext uri="{FF2B5EF4-FFF2-40B4-BE49-F238E27FC236}">
                  <a16:creationId xmlns:a16="http://schemas.microsoft.com/office/drawing/2014/main" id="{4DD97477-7808-78A1-5A4A-276CAD6506D5}"/>
                </a:ext>
              </a:extLst>
            </p:cNvPr>
            <p:cNvSpPr/>
            <p:nvPr/>
          </p:nvSpPr>
          <p:spPr bwMode="auto">
            <a:xfrm>
              <a:off x="6009609" y="2116853"/>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p:txBody>
        </p:sp>
      </p:grpSp>
      <p:grpSp>
        <p:nvGrpSpPr>
          <p:cNvPr id="140" name="Groep 139">
            <a:extLst>
              <a:ext uri="{FF2B5EF4-FFF2-40B4-BE49-F238E27FC236}">
                <a16:creationId xmlns:a16="http://schemas.microsoft.com/office/drawing/2014/main" id="{BA4576AF-57D6-ECC7-DEC6-89B06DE27757}"/>
              </a:ext>
            </a:extLst>
          </p:cNvPr>
          <p:cNvGrpSpPr/>
          <p:nvPr/>
        </p:nvGrpSpPr>
        <p:grpSpPr>
          <a:xfrm>
            <a:off x="1002320" y="4352437"/>
            <a:ext cx="10772085" cy="2000211"/>
            <a:chOff x="1002320" y="4352437"/>
            <a:chExt cx="10772085" cy="2000211"/>
          </a:xfrm>
        </p:grpSpPr>
        <p:pic>
          <p:nvPicPr>
            <p:cNvPr id="105" name="Afbeelding 104">
              <a:extLst>
                <a:ext uri="{FF2B5EF4-FFF2-40B4-BE49-F238E27FC236}">
                  <a16:creationId xmlns:a16="http://schemas.microsoft.com/office/drawing/2014/main" id="{EC540941-25C7-92B8-5D76-6A5FCAB146C1}"/>
                </a:ext>
              </a:extLst>
            </p:cNvPr>
            <p:cNvPicPr>
              <a:picLocks noChangeAspect="1"/>
            </p:cNvPicPr>
            <p:nvPr/>
          </p:nvPicPr>
          <p:blipFill>
            <a:blip r:embed="rId2"/>
            <a:stretch>
              <a:fillRect/>
            </a:stretch>
          </p:blipFill>
          <p:spPr>
            <a:xfrm>
              <a:off x="2498869" y="4890282"/>
              <a:ext cx="1477868" cy="1462366"/>
            </a:xfrm>
            <a:prstGeom prst="rect">
              <a:avLst/>
            </a:prstGeom>
          </p:spPr>
        </p:pic>
        <p:sp>
          <p:nvSpPr>
            <p:cNvPr id="106" name="Rechthoek: afgeronde hoeken 105">
              <a:extLst>
                <a:ext uri="{FF2B5EF4-FFF2-40B4-BE49-F238E27FC236}">
                  <a16:creationId xmlns:a16="http://schemas.microsoft.com/office/drawing/2014/main" id="{DAF53269-AD6B-D0CA-9B72-E10475EB548A}"/>
                </a:ext>
              </a:extLst>
            </p:cNvPr>
            <p:cNvSpPr/>
            <p:nvPr/>
          </p:nvSpPr>
          <p:spPr bwMode="auto">
            <a:xfrm>
              <a:off x="2558669" y="4986296"/>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
          <p:nvSpPr>
            <p:cNvPr id="108" name="Tekstvak 107">
              <a:extLst>
                <a:ext uri="{FF2B5EF4-FFF2-40B4-BE49-F238E27FC236}">
                  <a16:creationId xmlns:a16="http://schemas.microsoft.com/office/drawing/2014/main" id="{9534B3C1-224F-C0A2-3320-506D2F5D24E7}"/>
                </a:ext>
              </a:extLst>
            </p:cNvPr>
            <p:cNvSpPr txBox="1"/>
            <p:nvPr/>
          </p:nvSpPr>
          <p:spPr bwMode="auto">
            <a:xfrm>
              <a:off x="4055218" y="5414869"/>
              <a:ext cx="7719187"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Gemeenschappelijke services van de Europese Commissie</a:t>
              </a:r>
            </a:p>
          </p:txBody>
        </p:sp>
        <p:sp>
          <p:nvSpPr>
            <p:cNvPr id="113" name="Cilinder 112">
              <a:extLst>
                <a:ext uri="{FF2B5EF4-FFF2-40B4-BE49-F238E27FC236}">
                  <a16:creationId xmlns:a16="http://schemas.microsoft.com/office/drawing/2014/main" id="{572D4C88-7EA5-E3F8-D37C-1CE5926BDD5B}"/>
                </a:ext>
              </a:extLst>
            </p:cNvPr>
            <p:cNvSpPr/>
            <p:nvPr/>
          </p:nvSpPr>
          <p:spPr bwMode="auto">
            <a:xfrm>
              <a:off x="2606496" y="5279979"/>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EB</a:t>
              </a:r>
            </a:p>
          </p:txBody>
        </p:sp>
        <p:sp>
          <p:nvSpPr>
            <p:cNvPr id="114" name="Cilinder 113">
              <a:extLst>
                <a:ext uri="{FF2B5EF4-FFF2-40B4-BE49-F238E27FC236}">
                  <a16:creationId xmlns:a16="http://schemas.microsoft.com/office/drawing/2014/main" id="{6639C391-C5B0-B5C0-0E40-DEED0135AA31}"/>
                </a:ext>
              </a:extLst>
            </p:cNvPr>
            <p:cNvSpPr/>
            <p:nvPr/>
          </p:nvSpPr>
          <p:spPr bwMode="auto">
            <a:xfrm>
              <a:off x="3237803" y="5286393"/>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DSD</a:t>
              </a:r>
            </a:p>
          </p:txBody>
        </p:sp>
        <p:cxnSp>
          <p:nvCxnSpPr>
            <p:cNvPr id="115" name="Rechte verbindingslijn 114">
              <a:extLst>
                <a:ext uri="{FF2B5EF4-FFF2-40B4-BE49-F238E27FC236}">
                  <a16:creationId xmlns:a16="http://schemas.microsoft.com/office/drawing/2014/main" id="{B06614F1-C9D8-DAE1-AD54-4622F65A9B78}"/>
                </a:ext>
              </a:extLst>
            </p:cNvPr>
            <p:cNvCxnSpPr>
              <a:cxnSpLocks/>
              <a:stCxn id="106" idx="1"/>
              <a:endCxn id="93" idx="2"/>
            </p:cNvCxnSpPr>
            <p:nvPr/>
          </p:nvCxnSpPr>
          <p:spPr bwMode="auto">
            <a:xfrm flipH="1" flipV="1">
              <a:off x="1002320" y="4352437"/>
              <a:ext cx="1556349" cy="127284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5" name="Ovaal 134">
              <a:extLst>
                <a:ext uri="{FF2B5EF4-FFF2-40B4-BE49-F238E27FC236}">
                  <a16:creationId xmlns:a16="http://schemas.microsoft.com/office/drawing/2014/main" id="{0C09F604-554A-AE21-A353-4B36704B6755}"/>
                </a:ext>
              </a:extLst>
            </p:cNvPr>
            <p:cNvSpPr/>
            <p:nvPr/>
          </p:nvSpPr>
          <p:spPr bwMode="auto">
            <a:xfrm>
              <a:off x="1496670" y="4698279"/>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p:txBody>
        </p:sp>
      </p:grpSp>
      <p:grpSp>
        <p:nvGrpSpPr>
          <p:cNvPr id="138" name="Groep 137">
            <a:extLst>
              <a:ext uri="{FF2B5EF4-FFF2-40B4-BE49-F238E27FC236}">
                <a16:creationId xmlns:a16="http://schemas.microsoft.com/office/drawing/2014/main" id="{09E4E690-C6A8-A46F-E436-545A08794DA5}"/>
              </a:ext>
            </a:extLst>
          </p:cNvPr>
          <p:cNvGrpSpPr/>
          <p:nvPr/>
        </p:nvGrpSpPr>
        <p:grpSpPr>
          <a:xfrm>
            <a:off x="1582246" y="2563776"/>
            <a:ext cx="8909655" cy="1788661"/>
            <a:chOff x="1582246" y="2563776"/>
            <a:chExt cx="8909655" cy="1788661"/>
          </a:xfrm>
        </p:grpSpPr>
        <p:pic>
          <p:nvPicPr>
            <p:cNvPr id="80" name="Afbeelding 79">
              <a:extLst>
                <a:ext uri="{FF2B5EF4-FFF2-40B4-BE49-F238E27FC236}">
                  <a16:creationId xmlns:a16="http://schemas.microsoft.com/office/drawing/2014/main" id="{E24B3EC3-81FC-6E95-5BBE-B74FDFC0E652}"/>
                </a:ext>
              </a:extLst>
            </p:cNvPr>
            <p:cNvPicPr>
              <a:picLocks noChangeAspect="1"/>
            </p:cNvPicPr>
            <p:nvPr/>
          </p:nvPicPr>
          <p:blipFill>
            <a:blip r:embed="rId4"/>
            <a:stretch>
              <a:fillRect/>
            </a:stretch>
          </p:blipFill>
          <p:spPr>
            <a:xfrm>
              <a:off x="3771603" y="2570179"/>
              <a:ext cx="1416123" cy="1416123"/>
            </a:xfrm>
            <a:prstGeom prst="rect">
              <a:avLst/>
            </a:prstGeom>
          </p:spPr>
        </p:pic>
        <p:pic>
          <p:nvPicPr>
            <p:cNvPr id="81" name="Afbeelding 80">
              <a:extLst>
                <a:ext uri="{FF2B5EF4-FFF2-40B4-BE49-F238E27FC236}">
                  <a16:creationId xmlns:a16="http://schemas.microsoft.com/office/drawing/2014/main" id="{494E52F7-D9AA-41E3-4E4E-38128E31630F}"/>
                </a:ext>
              </a:extLst>
            </p:cNvPr>
            <p:cNvPicPr>
              <a:picLocks noChangeAspect="1"/>
            </p:cNvPicPr>
            <p:nvPr/>
          </p:nvPicPr>
          <p:blipFill>
            <a:blip r:embed="rId4"/>
            <a:stretch>
              <a:fillRect/>
            </a:stretch>
          </p:blipFill>
          <p:spPr>
            <a:xfrm>
              <a:off x="7517710" y="2563776"/>
              <a:ext cx="1416123" cy="1416123"/>
            </a:xfrm>
            <a:prstGeom prst="rect">
              <a:avLst/>
            </a:prstGeom>
          </p:spPr>
        </p:pic>
        <p:cxnSp>
          <p:nvCxnSpPr>
            <p:cNvPr id="96" name="Rechte verbindingslijn 95">
              <a:extLst>
                <a:ext uri="{FF2B5EF4-FFF2-40B4-BE49-F238E27FC236}">
                  <a16:creationId xmlns:a16="http://schemas.microsoft.com/office/drawing/2014/main" id="{1CDD6007-E656-96B1-AF3F-CB1274BC5464}"/>
                </a:ext>
              </a:extLst>
            </p:cNvPr>
            <p:cNvCxnSpPr>
              <a:cxnSpLocks/>
              <a:stCxn id="89" idx="3"/>
              <a:endCxn id="80" idx="1"/>
            </p:cNvCxnSpPr>
            <p:nvPr/>
          </p:nvCxnSpPr>
          <p:spPr bwMode="auto">
            <a:xfrm flipV="1">
              <a:off x="1582246" y="3278241"/>
              <a:ext cx="2189357" cy="167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0" name="Rechte verbindingslijn 99">
              <a:extLst>
                <a:ext uri="{FF2B5EF4-FFF2-40B4-BE49-F238E27FC236}">
                  <a16:creationId xmlns:a16="http://schemas.microsoft.com/office/drawing/2014/main" id="{FD806928-C94F-2860-7F02-73D597599DC1}"/>
                </a:ext>
              </a:extLst>
            </p:cNvPr>
            <p:cNvCxnSpPr>
              <a:stCxn id="81" idx="3"/>
              <a:endCxn id="90" idx="1"/>
            </p:cNvCxnSpPr>
            <p:nvPr/>
          </p:nvCxnSpPr>
          <p:spPr bwMode="auto">
            <a:xfrm>
              <a:off x="8933833" y="3271838"/>
              <a:ext cx="155806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3" name="Rechte verbindingslijn 102">
              <a:extLst>
                <a:ext uri="{FF2B5EF4-FFF2-40B4-BE49-F238E27FC236}">
                  <a16:creationId xmlns:a16="http://schemas.microsoft.com/office/drawing/2014/main" id="{A9C6D07C-5E29-DF18-BFDA-BDDD78700AF0}"/>
                </a:ext>
              </a:extLst>
            </p:cNvPr>
            <p:cNvCxnSpPr>
              <a:stCxn id="80" idx="3"/>
              <a:endCxn id="81" idx="1"/>
            </p:cNvCxnSpPr>
            <p:nvPr/>
          </p:nvCxnSpPr>
          <p:spPr bwMode="auto">
            <a:xfrm flipV="1">
              <a:off x="5187726" y="3271838"/>
              <a:ext cx="2329984" cy="640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28" name="Tekstvak 127">
              <a:extLst>
                <a:ext uri="{FF2B5EF4-FFF2-40B4-BE49-F238E27FC236}">
                  <a16:creationId xmlns:a16="http://schemas.microsoft.com/office/drawing/2014/main" id="{D27AEB1E-7BC3-25E6-5995-9577106CE4E3}"/>
                </a:ext>
              </a:extLst>
            </p:cNvPr>
            <p:cNvSpPr txBox="1"/>
            <p:nvPr/>
          </p:nvSpPr>
          <p:spPr bwMode="auto">
            <a:xfrm>
              <a:off x="3254132" y="3979899"/>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29" name="Tekstvak 128">
              <a:extLst>
                <a:ext uri="{FF2B5EF4-FFF2-40B4-BE49-F238E27FC236}">
                  <a16:creationId xmlns:a16="http://schemas.microsoft.com/office/drawing/2014/main" id="{89CE78A6-1498-D9D2-89DF-55EB4C4E0214}"/>
                </a:ext>
              </a:extLst>
            </p:cNvPr>
            <p:cNvSpPr txBox="1"/>
            <p:nvPr/>
          </p:nvSpPr>
          <p:spPr bwMode="auto">
            <a:xfrm>
              <a:off x="7074953" y="3957135"/>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33" name="Ovaal 132">
              <a:extLst>
                <a:ext uri="{FF2B5EF4-FFF2-40B4-BE49-F238E27FC236}">
                  <a16:creationId xmlns:a16="http://schemas.microsoft.com/office/drawing/2014/main" id="{30C7D7ED-F94A-2C22-C0B8-0CEA73A0A842}"/>
                </a:ext>
              </a:extLst>
            </p:cNvPr>
            <p:cNvSpPr/>
            <p:nvPr/>
          </p:nvSpPr>
          <p:spPr bwMode="auto">
            <a:xfrm>
              <a:off x="6020917" y="3081056"/>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p:txBody>
        </p:sp>
        <p:sp>
          <p:nvSpPr>
            <p:cNvPr id="136" name="Ovaal 135">
              <a:extLst>
                <a:ext uri="{FF2B5EF4-FFF2-40B4-BE49-F238E27FC236}">
                  <a16:creationId xmlns:a16="http://schemas.microsoft.com/office/drawing/2014/main" id="{41D419D7-4C35-AD6F-0724-3639361E7817}"/>
                </a:ext>
              </a:extLst>
            </p:cNvPr>
            <p:cNvSpPr/>
            <p:nvPr/>
          </p:nvSpPr>
          <p:spPr bwMode="auto">
            <a:xfrm>
              <a:off x="2665345" y="3044258"/>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p:txBody>
        </p:sp>
        <p:sp>
          <p:nvSpPr>
            <p:cNvPr id="137" name="Ovaal 136">
              <a:extLst>
                <a:ext uri="{FF2B5EF4-FFF2-40B4-BE49-F238E27FC236}">
                  <a16:creationId xmlns:a16="http://schemas.microsoft.com/office/drawing/2014/main" id="{C380DA8A-FF66-67DD-8CDE-3DBBAAA0F8E5}"/>
                </a:ext>
              </a:extLst>
            </p:cNvPr>
            <p:cNvSpPr/>
            <p:nvPr/>
          </p:nvSpPr>
          <p:spPr bwMode="auto">
            <a:xfrm>
              <a:off x="9423617" y="2995751"/>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2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3" name="Tekstballon: rechthoek 2">
            <a:extLst>
              <a:ext uri="{FF2B5EF4-FFF2-40B4-BE49-F238E27FC236}">
                <a16:creationId xmlns:a16="http://schemas.microsoft.com/office/drawing/2014/main" id="{CFF69BC9-535F-BD04-07A9-4FD1A497DAB5}"/>
              </a:ext>
            </a:extLst>
          </p:cNvPr>
          <p:cNvSpPr/>
          <p:nvPr/>
        </p:nvSpPr>
        <p:spPr bwMode="auto">
          <a:xfrm>
            <a:off x="1002321" y="3946342"/>
            <a:ext cx="7256155" cy="1210890"/>
          </a:xfrm>
          <a:prstGeom prst="wedgeRectCallout">
            <a:avLst>
              <a:gd name="adj1" fmla="val -23294"/>
              <a:gd name="adj2" fmla="val -82331"/>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nl-NL" sz="1600" b="1" dirty="0"/>
              <a:t>Nationaal in te richten</a:t>
            </a:r>
          </a:p>
          <a:p>
            <a:endParaRPr lang="nl-NL" sz="1600" b="1" dirty="0"/>
          </a:p>
          <a:p>
            <a:r>
              <a:rPr lang="nl-NL" sz="1600" dirty="0"/>
              <a:t>Bijvoorbeeld op basis van </a:t>
            </a:r>
            <a:r>
              <a:rPr lang="nl-NL" sz="1600" dirty="0" err="1"/>
              <a:t>Digikoppeling</a:t>
            </a:r>
            <a:r>
              <a:rPr lang="nl-NL" sz="1600" dirty="0"/>
              <a:t>, NLX, etc.</a:t>
            </a:r>
            <a:endParaRPr lang="nl-NL" sz="1600" b="1" dirty="0"/>
          </a:p>
          <a:p>
            <a:endParaRPr lang="nl-NL" sz="1600" dirty="0"/>
          </a:p>
        </p:txBody>
      </p:sp>
      <p:pic>
        <p:nvPicPr>
          <p:cNvPr id="4" name="Picture 2" descr="Afbeelding 05-27103080_1">
            <a:extLst>
              <a:ext uri="{FF2B5EF4-FFF2-40B4-BE49-F238E27FC236}">
                <a16:creationId xmlns:a16="http://schemas.microsoft.com/office/drawing/2014/main" id="{054A1DD5-4080-B95A-1D5D-6D4E741345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4429" y="4011500"/>
            <a:ext cx="1404170" cy="105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0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Afbeelding 90">
            <a:extLst>
              <a:ext uri="{FF2B5EF4-FFF2-40B4-BE49-F238E27FC236}">
                <a16:creationId xmlns:a16="http://schemas.microsoft.com/office/drawing/2014/main" id="{54AA5563-5969-D6A0-136C-FBC8EFBB1722}"/>
              </a:ext>
            </a:extLst>
          </p:cNvPr>
          <p:cNvPicPr>
            <a:picLocks noChangeAspect="1"/>
          </p:cNvPicPr>
          <p:nvPr/>
        </p:nvPicPr>
        <p:blipFill>
          <a:blip r:embed="rId2"/>
          <a:stretch>
            <a:fillRect/>
          </a:stretch>
        </p:blipFill>
        <p:spPr>
          <a:xfrm>
            <a:off x="10509775" y="2639469"/>
            <a:ext cx="1477868" cy="1462366"/>
          </a:xfrm>
          <a:prstGeom prst="rect">
            <a:avLst/>
          </a:prstGeom>
        </p:spPr>
      </p:pic>
      <p:sp>
        <p:nvSpPr>
          <p:cNvPr id="2" name="Titel 1">
            <a:extLst>
              <a:ext uri="{FF2B5EF4-FFF2-40B4-BE49-F238E27FC236}">
                <a16:creationId xmlns:a16="http://schemas.microsoft.com/office/drawing/2014/main" id="{682A153D-37E8-7E5D-845A-A84B775C0D09}"/>
              </a:ext>
            </a:extLst>
          </p:cNvPr>
          <p:cNvSpPr>
            <a:spLocks noGrp="1"/>
          </p:cNvSpPr>
          <p:nvPr>
            <p:ph type="title"/>
          </p:nvPr>
        </p:nvSpPr>
        <p:spPr/>
        <p:txBody>
          <a:bodyPr/>
          <a:lstStyle/>
          <a:p>
            <a:r>
              <a:rPr lang="nl-NL" dirty="0"/>
              <a:t>Interactie</a:t>
            </a:r>
          </a:p>
        </p:txBody>
      </p:sp>
      <p:cxnSp>
        <p:nvCxnSpPr>
          <p:cNvPr id="12" name="Rechte verbindingslijn 11">
            <a:extLst>
              <a:ext uri="{FF2B5EF4-FFF2-40B4-BE49-F238E27FC236}">
                <a16:creationId xmlns:a16="http://schemas.microsoft.com/office/drawing/2014/main" id="{7753A18F-4A56-55C1-A539-3C4A2FD8E43D}"/>
              </a:ext>
            </a:extLst>
          </p:cNvPr>
          <p:cNvCxnSpPr>
            <a:cxnSpLocks/>
            <a:endCxn id="66" idx="2"/>
          </p:cNvCxnSpPr>
          <p:nvPr/>
        </p:nvCxnSpPr>
        <p:spPr bwMode="auto">
          <a:xfrm flipH="1">
            <a:off x="6230846" y="1298120"/>
            <a:ext cx="16329" cy="338179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66" name="Rechthoek: afgeronde hoeken 65">
            <a:extLst>
              <a:ext uri="{FF2B5EF4-FFF2-40B4-BE49-F238E27FC236}">
                <a16:creationId xmlns:a16="http://schemas.microsoft.com/office/drawing/2014/main" id="{971667AA-9A0F-7790-4E5E-6D8382FF94B7}"/>
              </a:ext>
            </a:extLst>
          </p:cNvPr>
          <p:cNvSpPr/>
          <p:nvPr/>
        </p:nvSpPr>
        <p:spPr bwMode="auto">
          <a:xfrm>
            <a:off x="2116046" y="1298122"/>
            <a:ext cx="8229600" cy="338179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89" name="Afbeelding 88">
            <a:extLst>
              <a:ext uri="{FF2B5EF4-FFF2-40B4-BE49-F238E27FC236}">
                <a16:creationId xmlns:a16="http://schemas.microsoft.com/office/drawing/2014/main" id="{8E86DDA2-D6AA-786C-8422-E3D118741F08}"/>
              </a:ext>
            </a:extLst>
          </p:cNvPr>
          <p:cNvPicPr>
            <a:picLocks noChangeAspect="1"/>
          </p:cNvPicPr>
          <p:nvPr/>
        </p:nvPicPr>
        <p:blipFill>
          <a:blip r:embed="rId2"/>
          <a:stretch>
            <a:fillRect/>
          </a:stretch>
        </p:blipFill>
        <p:spPr>
          <a:xfrm>
            <a:off x="104378" y="2563776"/>
            <a:ext cx="1477868" cy="1462366"/>
          </a:xfrm>
          <a:prstGeom prst="rect">
            <a:avLst/>
          </a:prstGeom>
        </p:spPr>
      </p:pic>
      <p:sp>
        <p:nvSpPr>
          <p:cNvPr id="92" name="Rechthoek: afgeronde hoeken 91">
            <a:extLst>
              <a:ext uri="{FF2B5EF4-FFF2-40B4-BE49-F238E27FC236}">
                <a16:creationId xmlns:a16="http://schemas.microsoft.com/office/drawing/2014/main" id="{B42876D7-E201-07CF-0416-279F4F464544}"/>
              </a:ext>
            </a:extLst>
          </p:cNvPr>
          <p:cNvSpPr/>
          <p:nvPr/>
        </p:nvSpPr>
        <p:spPr bwMode="auto">
          <a:xfrm>
            <a:off x="10569575" y="2735483"/>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90" name="Afbeelding 89">
            <a:extLst>
              <a:ext uri="{FF2B5EF4-FFF2-40B4-BE49-F238E27FC236}">
                <a16:creationId xmlns:a16="http://schemas.microsoft.com/office/drawing/2014/main" id="{D5290A3F-F273-E994-3103-6D2726DC712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10491901" y="2597334"/>
            <a:ext cx="1488927" cy="1349008"/>
          </a:xfrm>
          <a:prstGeom prst="rect">
            <a:avLst/>
          </a:prstGeom>
        </p:spPr>
      </p:pic>
      <p:sp>
        <p:nvSpPr>
          <p:cNvPr id="93" name="Tekstvak 92">
            <a:extLst>
              <a:ext uri="{FF2B5EF4-FFF2-40B4-BE49-F238E27FC236}">
                <a16:creationId xmlns:a16="http://schemas.microsoft.com/office/drawing/2014/main" id="{A02C1BB4-D696-BEFB-4362-7964AD61C9EB}"/>
              </a:ext>
            </a:extLst>
          </p:cNvPr>
          <p:cNvSpPr txBox="1"/>
          <p:nvPr/>
        </p:nvSpPr>
        <p:spPr bwMode="auto">
          <a:xfrm>
            <a:off x="158285" y="3979899"/>
            <a:ext cx="1688069"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procedureportaal</a:t>
            </a:r>
          </a:p>
        </p:txBody>
      </p:sp>
      <p:sp>
        <p:nvSpPr>
          <p:cNvPr id="94" name="Tekstvak 93">
            <a:extLst>
              <a:ext uri="{FF2B5EF4-FFF2-40B4-BE49-F238E27FC236}">
                <a16:creationId xmlns:a16="http://schemas.microsoft.com/office/drawing/2014/main" id="{493F9923-CF06-B2AC-4D2C-CA9863AC6BC3}"/>
              </a:ext>
            </a:extLst>
          </p:cNvPr>
          <p:cNvSpPr txBox="1"/>
          <p:nvPr/>
        </p:nvSpPr>
        <p:spPr bwMode="auto">
          <a:xfrm>
            <a:off x="10613491" y="4042356"/>
            <a:ext cx="131954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gegevensbron</a:t>
            </a:r>
          </a:p>
        </p:txBody>
      </p:sp>
      <p:sp>
        <p:nvSpPr>
          <p:cNvPr id="125" name="Tekstvak 124">
            <a:extLst>
              <a:ext uri="{FF2B5EF4-FFF2-40B4-BE49-F238E27FC236}">
                <a16:creationId xmlns:a16="http://schemas.microsoft.com/office/drawing/2014/main" id="{7C8A8F2A-207A-C8EB-34D9-92B669545991}"/>
              </a:ext>
            </a:extLst>
          </p:cNvPr>
          <p:cNvSpPr txBox="1"/>
          <p:nvPr/>
        </p:nvSpPr>
        <p:spPr bwMode="auto">
          <a:xfrm>
            <a:off x="4116788" y="931985"/>
            <a:ext cx="4260773"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a:latin typeface="Calibri" panose="020F0502020204030204" pitchFamily="34" charset="0"/>
                <a:ea typeface="Calibri" panose="020F0502020204030204" pitchFamily="34" charset="0"/>
                <a:cs typeface="Calibri" panose="020F0502020204030204" pitchFamily="34" charset="0"/>
              </a:rPr>
              <a:t>Vereenvoudigde weergave</a:t>
            </a:r>
          </a:p>
        </p:txBody>
      </p:sp>
      <p:grpSp>
        <p:nvGrpSpPr>
          <p:cNvPr id="139" name="Groep 138">
            <a:extLst>
              <a:ext uri="{FF2B5EF4-FFF2-40B4-BE49-F238E27FC236}">
                <a16:creationId xmlns:a16="http://schemas.microsoft.com/office/drawing/2014/main" id="{09DED02D-C237-67FB-68DD-02FD697F3BFC}"/>
              </a:ext>
            </a:extLst>
          </p:cNvPr>
          <p:cNvGrpSpPr/>
          <p:nvPr/>
        </p:nvGrpSpPr>
        <p:grpSpPr>
          <a:xfrm>
            <a:off x="843311" y="2116853"/>
            <a:ext cx="10393053" cy="480482"/>
            <a:chOff x="843311" y="2116853"/>
            <a:chExt cx="10393053" cy="480482"/>
          </a:xfrm>
        </p:grpSpPr>
        <p:cxnSp>
          <p:nvCxnSpPr>
            <p:cNvPr id="131" name="Verbindingslijn: gebogen 130">
              <a:extLst>
                <a:ext uri="{FF2B5EF4-FFF2-40B4-BE49-F238E27FC236}">
                  <a16:creationId xmlns:a16="http://schemas.microsoft.com/office/drawing/2014/main" id="{A5322073-62C4-7769-BE3B-9FA701ACEA5B}"/>
                </a:ext>
              </a:extLst>
            </p:cNvPr>
            <p:cNvCxnSpPr>
              <a:cxnSpLocks/>
              <a:stCxn id="89" idx="0"/>
              <a:endCxn id="90" idx="0"/>
            </p:cNvCxnSpPr>
            <p:nvPr/>
          </p:nvCxnSpPr>
          <p:spPr bwMode="auto">
            <a:xfrm rot="16200000" flipH="1">
              <a:off x="6023059" y="-2615971"/>
              <a:ext cx="33558" cy="10393053"/>
            </a:xfrm>
            <a:prstGeom prst="bentConnector3">
              <a:avLst>
                <a:gd name="adj1" fmla="val -681209"/>
              </a:avLst>
            </a:prstGeom>
            <a:solidFill>
              <a:schemeClr val="accent1"/>
            </a:solidFill>
            <a:ln w="38100" cap="flat" cmpd="sng" algn="ctr">
              <a:solidFill>
                <a:schemeClr val="tx1"/>
              </a:solidFill>
              <a:prstDash val="solid"/>
              <a:round/>
              <a:headEnd type="none" w="med" len="med"/>
              <a:tailEnd type="none" w="med" len="med"/>
            </a:ln>
            <a:effectLst/>
          </p:spPr>
        </p:cxnSp>
        <p:sp>
          <p:nvSpPr>
            <p:cNvPr id="134" name="Ovaal 133">
              <a:extLst>
                <a:ext uri="{FF2B5EF4-FFF2-40B4-BE49-F238E27FC236}">
                  <a16:creationId xmlns:a16="http://schemas.microsoft.com/office/drawing/2014/main" id="{4DD97477-7808-78A1-5A4A-276CAD6506D5}"/>
                </a:ext>
              </a:extLst>
            </p:cNvPr>
            <p:cNvSpPr/>
            <p:nvPr/>
          </p:nvSpPr>
          <p:spPr bwMode="auto">
            <a:xfrm>
              <a:off x="6009609" y="2116853"/>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p:txBody>
        </p:sp>
      </p:grpSp>
      <p:grpSp>
        <p:nvGrpSpPr>
          <p:cNvPr id="140" name="Groep 139">
            <a:extLst>
              <a:ext uri="{FF2B5EF4-FFF2-40B4-BE49-F238E27FC236}">
                <a16:creationId xmlns:a16="http://schemas.microsoft.com/office/drawing/2014/main" id="{BA4576AF-57D6-ECC7-DEC6-89B06DE27757}"/>
              </a:ext>
            </a:extLst>
          </p:cNvPr>
          <p:cNvGrpSpPr/>
          <p:nvPr/>
        </p:nvGrpSpPr>
        <p:grpSpPr>
          <a:xfrm>
            <a:off x="1002320" y="4352437"/>
            <a:ext cx="10772085" cy="2000211"/>
            <a:chOff x="1002320" y="4352437"/>
            <a:chExt cx="10772085" cy="2000211"/>
          </a:xfrm>
        </p:grpSpPr>
        <p:pic>
          <p:nvPicPr>
            <p:cNvPr id="105" name="Afbeelding 104">
              <a:extLst>
                <a:ext uri="{FF2B5EF4-FFF2-40B4-BE49-F238E27FC236}">
                  <a16:creationId xmlns:a16="http://schemas.microsoft.com/office/drawing/2014/main" id="{EC540941-25C7-92B8-5D76-6A5FCAB146C1}"/>
                </a:ext>
              </a:extLst>
            </p:cNvPr>
            <p:cNvPicPr>
              <a:picLocks noChangeAspect="1"/>
            </p:cNvPicPr>
            <p:nvPr/>
          </p:nvPicPr>
          <p:blipFill>
            <a:blip r:embed="rId2"/>
            <a:stretch>
              <a:fillRect/>
            </a:stretch>
          </p:blipFill>
          <p:spPr>
            <a:xfrm>
              <a:off x="2498869" y="4890282"/>
              <a:ext cx="1477868" cy="1462366"/>
            </a:xfrm>
            <a:prstGeom prst="rect">
              <a:avLst/>
            </a:prstGeom>
          </p:spPr>
        </p:pic>
        <p:sp>
          <p:nvSpPr>
            <p:cNvPr id="106" name="Rechthoek: afgeronde hoeken 105">
              <a:extLst>
                <a:ext uri="{FF2B5EF4-FFF2-40B4-BE49-F238E27FC236}">
                  <a16:creationId xmlns:a16="http://schemas.microsoft.com/office/drawing/2014/main" id="{DAF53269-AD6B-D0CA-9B72-E10475EB548A}"/>
                </a:ext>
              </a:extLst>
            </p:cNvPr>
            <p:cNvSpPr/>
            <p:nvPr/>
          </p:nvSpPr>
          <p:spPr bwMode="auto">
            <a:xfrm>
              <a:off x="2558669" y="4986296"/>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
          <p:nvSpPr>
            <p:cNvPr id="108" name="Tekstvak 107">
              <a:extLst>
                <a:ext uri="{FF2B5EF4-FFF2-40B4-BE49-F238E27FC236}">
                  <a16:creationId xmlns:a16="http://schemas.microsoft.com/office/drawing/2014/main" id="{9534B3C1-224F-C0A2-3320-506D2F5D24E7}"/>
                </a:ext>
              </a:extLst>
            </p:cNvPr>
            <p:cNvSpPr txBox="1"/>
            <p:nvPr/>
          </p:nvSpPr>
          <p:spPr bwMode="auto">
            <a:xfrm>
              <a:off x="4055218" y="5414869"/>
              <a:ext cx="7719187"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Gemeenschappelijke services van de Europese Commissie</a:t>
              </a:r>
            </a:p>
          </p:txBody>
        </p:sp>
        <p:sp>
          <p:nvSpPr>
            <p:cNvPr id="113" name="Cilinder 112">
              <a:extLst>
                <a:ext uri="{FF2B5EF4-FFF2-40B4-BE49-F238E27FC236}">
                  <a16:creationId xmlns:a16="http://schemas.microsoft.com/office/drawing/2014/main" id="{572D4C88-7EA5-E3F8-D37C-1CE5926BDD5B}"/>
                </a:ext>
              </a:extLst>
            </p:cNvPr>
            <p:cNvSpPr/>
            <p:nvPr/>
          </p:nvSpPr>
          <p:spPr bwMode="auto">
            <a:xfrm>
              <a:off x="2606496" y="5279979"/>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EB</a:t>
              </a:r>
            </a:p>
          </p:txBody>
        </p:sp>
        <p:sp>
          <p:nvSpPr>
            <p:cNvPr id="114" name="Cilinder 113">
              <a:extLst>
                <a:ext uri="{FF2B5EF4-FFF2-40B4-BE49-F238E27FC236}">
                  <a16:creationId xmlns:a16="http://schemas.microsoft.com/office/drawing/2014/main" id="{6639C391-C5B0-B5C0-0E40-DEED0135AA31}"/>
                </a:ext>
              </a:extLst>
            </p:cNvPr>
            <p:cNvSpPr/>
            <p:nvPr/>
          </p:nvSpPr>
          <p:spPr bwMode="auto">
            <a:xfrm>
              <a:off x="3237803" y="5286393"/>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DSD</a:t>
              </a:r>
            </a:p>
          </p:txBody>
        </p:sp>
        <p:cxnSp>
          <p:nvCxnSpPr>
            <p:cNvPr id="115" name="Rechte verbindingslijn 114">
              <a:extLst>
                <a:ext uri="{FF2B5EF4-FFF2-40B4-BE49-F238E27FC236}">
                  <a16:creationId xmlns:a16="http://schemas.microsoft.com/office/drawing/2014/main" id="{B06614F1-C9D8-DAE1-AD54-4622F65A9B78}"/>
                </a:ext>
              </a:extLst>
            </p:cNvPr>
            <p:cNvCxnSpPr>
              <a:cxnSpLocks/>
              <a:stCxn id="106" idx="1"/>
              <a:endCxn id="93" idx="2"/>
            </p:cNvCxnSpPr>
            <p:nvPr/>
          </p:nvCxnSpPr>
          <p:spPr bwMode="auto">
            <a:xfrm flipH="1" flipV="1">
              <a:off x="1002320" y="4352437"/>
              <a:ext cx="1556349" cy="127284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5" name="Ovaal 134">
              <a:extLst>
                <a:ext uri="{FF2B5EF4-FFF2-40B4-BE49-F238E27FC236}">
                  <a16:creationId xmlns:a16="http://schemas.microsoft.com/office/drawing/2014/main" id="{0C09F604-554A-AE21-A353-4B36704B6755}"/>
                </a:ext>
              </a:extLst>
            </p:cNvPr>
            <p:cNvSpPr/>
            <p:nvPr/>
          </p:nvSpPr>
          <p:spPr bwMode="auto">
            <a:xfrm>
              <a:off x="1496670" y="4698279"/>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p:txBody>
        </p:sp>
      </p:grpSp>
      <p:grpSp>
        <p:nvGrpSpPr>
          <p:cNvPr id="138" name="Groep 137">
            <a:extLst>
              <a:ext uri="{FF2B5EF4-FFF2-40B4-BE49-F238E27FC236}">
                <a16:creationId xmlns:a16="http://schemas.microsoft.com/office/drawing/2014/main" id="{09E4E690-C6A8-A46F-E436-545A08794DA5}"/>
              </a:ext>
            </a:extLst>
          </p:cNvPr>
          <p:cNvGrpSpPr/>
          <p:nvPr/>
        </p:nvGrpSpPr>
        <p:grpSpPr>
          <a:xfrm>
            <a:off x="1582246" y="2563776"/>
            <a:ext cx="8909655" cy="1788661"/>
            <a:chOff x="1582246" y="2563776"/>
            <a:chExt cx="8909655" cy="1788661"/>
          </a:xfrm>
        </p:grpSpPr>
        <p:pic>
          <p:nvPicPr>
            <p:cNvPr id="80" name="Afbeelding 79">
              <a:extLst>
                <a:ext uri="{FF2B5EF4-FFF2-40B4-BE49-F238E27FC236}">
                  <a16:creationId xmlns:a16="http://schemas.microsoft.com/office/drawing/2014/main" id="{E24B3EC3-81FC-6E95-5BBE-B74FDFC0E652}"/>
                </a:ext>
              </a:extLst>
            </p:cNvPr>
            <p:cNvPicPr>
              <a:picLocks noChangeAspect="1"/>
            </p:cNvPicPr>
            <p:nvPr/>
          </p:nvPicPr>
          <p:blipFill>
            <a:blip r:embed="rId4"/>
            <a:stretch>
              <a:fillRect/>
            </a:stretch>
          </p:blipFill>
          <p:spPr>
            <a:xfrm>
              <a:off x="3771603" y="2570179"/>
              <a:ext cx="1416123" cy="1416123"/>
            </a:xfrm>
            <a:prstGeom prst="rect">
              <a:avLst/>
            </a:prstGeom>
          </p:spPr>
        </p:pic>
        <p:pic>
          <p:nvPicPr>
            <p:cNvPr id="81" name="Afbeelding 80">
              <a:extLst>
                <a:ext uri="{FF2B5EF4-FFF2-40B4-BE49-F238E27FC236}">
                  <a16:creationId xmlns:a16="http://schemas.microsoft.com/office/drawing/2014/main" id="{494E52F7-D9AA-41E3-4E4E-38128E31630F}"/>
                </a:ext>
              </a:extLst>
            </p:cNvPr>
            <p:cNvPicPr>
              <a:picLocks noChangeAspect="1"/>
            </p:cNvPicPr>
            <p:nvPr/>
          </p:nvPicPr>
          <p:blipFill>
            <a:blip r:embed="rId4"/>
            <a:stretch>
              <a:fillRect/>
            </a:stretch>
          </p:blipFill>
          <p:spPr>
            <a:xfrm>
              <a:off x="7517710" y="2563776"/>
              <a:ext cx="1416123" cy="1416123"/>
            </a:xfrm>
            <a:prstGeom prst="rect">
              <a:avLst/>
            </a:prstGeom>
          </p:spPr>
        </p:pic>
        <p:cxnSp>
          <p:nvCxnSpPr>
            <p:cNvPr id="96" name="Rechte verbindingslijn 95">
              <a:extLst>
                <a:ext uri="{FF2B5EF4-FFF2-40B4-BE49-F238E27FC236}">
                  <a16:creationId xmlns:a16="http://schemas.microsoft.com/office/drawing/2014/main" id="{1CDD6007-E656-96B1-AF3F-CB1274BC5464}"/>
                </a:ext>
              </a:extLst>
            </p:cNvPr>
            <p:cNvCxnSpPr>
              <a:cxnSpLocks/>
              <a:stCxn id="89" idx="3"/>
              <a:endCxn id="80" idx="1"/>
            </p:cNvCxnSpPr>
            <p:nvPr/>
          </p:nvCxnSpPr>
          <p:spPr bwMode="auto">
            <a:xfrm flipV="1">
              <a:off x="1582246" y="3278241"/>
              <a:ext cx="2189357" cy="167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0" name="Rechte verbindingslijn 99">
              <a:extLst>
                <a:ext uri="{FF2B5EF4-FFF2-40B4-BE49-F238E27FC236}">
                  <a16:creationId xmlns:a16="http://schemas.microsoft.com/office/drawing/2014/main" id="{FD806928-C94F-2860-7F02-73D597599DC1}"/>
                </a:ext>
              </a:extLst>
            </p:cNvPr>
            <p:cNvCxnSpPr>
              <a:stCxn id="81" idx="3"/>
              <a:endCxn id="90" idx="1"/>
            </p:cNvCxnSpPr>
            <p:nvPr/>
          </p:nvCxnSpPr>
          <p:spPr bwMode="auto">
            <a:xfrm>
              <a:off x="8933833" y="3271838"/>
              <a:ext cx="155806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3" name="Rechte verbindingslijn 102">
              <a:extLst>
                <a:ext uri="{FF2B5EF4-FFF2-40B4-BE49-F238E27FC236}">
                  <a16:creationId xmlns:a16="http://schemas.microsoft.com/office/drawing/2014/main" id="{A9C6D07C-5E29-DF18-BFDA-BDDD78700AF0}"/>
                </a:ext>
              </a:extLst>
            </p:cNvPr>
            <p:cNvCxnSpPr>
              <a:stCxn id="80" idx="3"/>
              <a:endCxn id="81" idx="1"/>
            </p:cNvCxnSpPr>
            <p:nvPr/>
          </p:nvCxnSpPr>
          <p:spPr bwMode="auto">
            <a:xfrm flipV="1">
              <a:off x="5187726" y="3271838"/>
              <a:ext cx="2329984" cy="640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28" name="Tekstvak 127">
              <a:extLst>
                <a:ext uri="{FF2B5EF4-FFF2-40B4-BE49-F238E27FC236}">
                  <a16:creationId xmlns:a16="http://schemas.microsoft.com/office/drawing/2014/main" id="{D27AEB1E-7BC3-25E6-5995-9577106CE4E3}"/>
                </a:ext>
              </a:extLst>
            </p:cNvPr>
            <p:cNvSpPr txBox="1"/>
            <p:nvPr/>
          </p:nvSpPr>
          <p:spPr bwMode="auto">
            <a:xfrm>
              <a:off x="3254132" y="3979899"/>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29" name="Tekstvak 128">
              <a:extLst>
                <a:ext uri="{FF2B5EF4-FFF2-40B4-BE49-F238E27FC236}">
                  <a16:creationId xmlns:a16="http://schemas.microsoft.com/office/drawing/2014/main" id="{89CE78A6-1498-D9D2-89DF-55EB4C4E0214}"/>
                </a:ext>
              </a:extLst>
            </p:cNvPr>
            <p:cNvSpPr txBox="1"/>
            <p:nvPr/>
          </p:nvSpPr>
          <p:spPr bwMode="auto">
            <a:xfrm>
              <a:off x="7074953" y="3957135"/>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33" name="Ovaal 132">
              <a:extLst>
                <a:ext uri="{FF2B5EF4-FFF2-40B4-BE49-F238E27FC236}">
                  <a16:creationId xmlns:a16="http://schemas.microsoft.com/office/drawing/2014/main" id="{30C7D7ED-F94A-2C22-C0B8-0CEA73A0A842}"/>
                </a:ext>
              </a:extLst>
            </p:cNvPr>
            <p:cNvSpPr/>
            <p:nvPr/>
          </p:nvSpPr>
          <p:spPr bwMode="auto">
            <a:xfrm>
              <a:off x="6020917" y="3081056"/>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p:txBody>
        </p:sp>
        <p:sp>
          <p:nvSpPr>
            <p:cNvPr id="136" name="Ovaal 135">
              <a:extLst>
                <a:ext uri="{FF2B5EF4-FFF2-40B4-BE49-F238E27FC236}">
                  <a16:creationId xmlns:a16="http://schemas.microsoft.com/office/drawing/2014/main" id="{41D419D7-4C35-AD6F-0724-3639361E7817}"/>
                </a:ext>
              </a:extLst>
            </p:cNvPr>
            <p:cNvSpPr/>
            <p:nvPr/>
          </p:nvSpPr>
          <p:spPr bwMode="auto">
            <a:xfrm>
              <a:off x="2665345" y="3044258"/>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p:txBody>
        </p:sp>
        <p:sp>
          <p:nvSpPr>
            <p:cNvPr id="137" name="Ovaal 136">
              <a:extLst>
                <a:ext uri="{FF2B5EF4-FFF2-40B4-BE49-F238E27FC236}">
                  <a16:creationId xmlns:a16="http://schemas.microsoft.com/office/drawing/2014/main" id="{C380DA8A-FF66-67DD-8CDE-3DBBAAA0F8E5}"/>
                </a:ext>
              </a:extLst>
            </p:cNvPr>
            <p:cNvSpPr/>
            <p:nvPr/>
          </p:nvSpPr>
          <p:spPr bwMode="auto">
            <a:xfrm>
              <a:off x="9423617" y="2995751"/>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2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3" name="Tekstballon: rechthoek 2">
            <a:extLst>
              <a:ext uri="{FF2B5EF4-FFF2-40B4-BE49-F238E27FC236}">
                <a16:creationId xmlns:a16="http://schemas.microsoft.com/office/drawing/2014/main" id="{B8F97C83-146E-3B91-84D4-74FB88D970B6}"/>
              </a:ext>
            </a:extLst>
          </p:cNvPr>
          <p:cNvSpPr/>
          <p:nvPr/>
        </p:nvSpPr>
        <p:spPr bwMode="auto">
          <a:xfrm>
            <a:off x="1002321" y="3946342"/>
            <a:ext cx="8515546" cy="2516096"/>
          </a:xfrm>
          <a:prstGeom prst="wedgeRectCallout">
            <a:avLst>
              <a:gd name="adj1" fmla="val 13450"/>
              <a:gd name="adj2" fmla="val -66091"/>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nl-NL" sz="1600" b="1" dirty="0"/>
              <a:t>Messaging</a:t>
            </a:r>
          </a:p>
          <a:p>
            <a:pPr marL="385232" indent="-342900">
              <a:buFont typeface="Arial" panose="020B0604020202020204" pitchFamily="34" charset="0"/>
              <a:buChar char="•"/>
            </a:pPr>
            <a:r>
              <a:rPr lang="nl-NL" sz="1600" dirty="0"/>
              <a:t>eDelivery AS4 profiel: OASIS ebMS3 en AS4 uitbreiding</a:t>
            </a:r>
          </a:p>
          <a:p>
            <a:pPr marL="385232" indent="-342900">
              <a:buFont typeface="Arial" panose="020B0604020202020204" pitchFamily="34" charset="0"/>
              <a:buChar char="•"/>
            </a:pPr>
            <a:r>
              <a:rPr lang="nl-NL" sz="1600" dirty="0"/>
              <a:t>(</a:t>
            </a:r>
            <a:r>
              <a:rPr lang="nl-NL" sz="1600" dirty="0" err="1"/>
              <a:t>webservices</a:t>
            </a:r>
            <a:r>
              <a:rPr lang="nl-NL" sz="1600" dirty="0"/>
              <a:t>, http 1.1, TLS, SOAP 1.2, WS-security, etc.)</a:t>
            </a:r>
          </a:p>
          <a:p>
            <a:pPr marL="385232" indent="-342900">
              <a:buFont typeface="Arial" panose="020B0604020202020204" pitchFamily="34" charset="0"/>
              <a:buChar char="•"/>
            </a:pPr>
            <a:r>
              <a:rPr lang="nl-NL" sz="1600" dirty="0"/>
              <a:t>EC gecertificeerde software-oplossingen, zoals </a:t>
            </a:r>
            <a:r>
              <a:rPr lang="nl-NL" sz="1600" dirty="0" err="1"/>
              <a:t>Domibus</a:t>
            </a:r>
            <a:r>
              <a:rPr lang="nl-NL" sz="1600" dirty="0"/>
              <a:t>.</a:t>
            </a:r>
          </a:p>
          <a:p>
            <a:pPr marL="385232" indent="-342900">
              <a:buFont typeface="Arial" panose="020B0604020202020204" pitchFamily="34" charset="0"/>
              <a:buChar char="•"/>
            </a:pPr>
            <a:r>
              <a:rPr lang="nl-NL" sz="1600" dirty="0">
                <a:hlinkClick r:id="rId5"/>
              </a:rPr>
              <a:t>eDelivery AS4 </a:t>
            </a:r>
            <a:r>
              <a:rPr lang="nl-NL" sz="1600" dirty="0" err="1">
                <a:hlinkClick r:id="rId5"/>
              </a:rPr>
              <a:t>conformant</a:t>
            </a:r>
            <a:r>
              <a:rPr lang="nl-NL" sz="1600" dirty="0">
                <a:hlinkClick r:id="rId5"/>
              </a:rPr>
              <a:t> </a:t>
            </a:r>
            <a:r>
              <a:rPr lang="nl-NL" sz="1600" dirty="0" err="1">
                <a:hlinkClick r:id="rId5"/>
              </a:rPr>
              <a:t>solutions</a:t>
            </a:r>
            <a:r>
              <a:rPr lang="nl-NL" sz="1600" dirty="0">
                <a:hlinkClick r:id="rId5"/>
              </a:rPr>
              <a:t> (europa.eu)</a:t>
            </a:r>
            <a:endParaRPr lang="nl-NL" sz="1600" dirty="0"/>
          </a:p>
          <a:p>
            <a:endParaRPr lang="nl-NL" sz="1600" dirty="0"/>
          </a:p>
          <a:p>
            <a:r>
              <a:rPr lang="nl-NL" sz="1600" b="1" dirty="0"/>
              <a:t>Information model (</a:t>
            </a:r>
            <a:r>
              <a:rPr lang="nl-NL" sz="1600" b="1" dirty="0" err="1"/>
              <a:t>request</a:t>
            </a:r>
            <a:r>
              <a:rPr lang="nl-NL" sz="1600" b="1" dirty="0"/>
              <a:t> &amp; response)</a:t>
            </a:r>
          </a:p>
          <a:p>
            <a:pPr marL="385232" indent="-342900">
              <a:buFont typeface="Arial" panose="020B0604020202020204" pitchFamily="34" charset="0"/>
              <a:buChar char="•"/>
            </a:pPr>
            <a:r>
              <a:rPr lang="pt-BR" sz="1600" dirty="0"/>
              <a:t>OASIS RegRep V4 Query Protocol</a:t>
            </a:r>
            <a:endParaRPr lang="nl-NL" sz="1600" dirty="0"/>
          </a:p>
        </p:txBody>
      </p:sp>
      <p:pic>
        <p:nvPicPr>
          <p:cNvPr id="4" name="Picture 6" descr="Vlag van Europa - Wikipedia">
            <a:extLst>
              <a:ext uri="{FF2B5EF4-FFF2-40B4-BE49-F238E27FC236}">
                <a16:creationId xmlns:a16="http://schemas.microsoft.com/office/drawing/2014/main" id="{16EE868C-9F16-4C13-D3A3-E9A778BC3A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4811" y="4074858"/>
            <a:ext cx="1416123" cy="94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0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Afbeelding 90">
            <a:extLst>
              <a:ext uri="{FF2B5EF4-FFF2-40B4-BE49-F238E27FC236}">
                <a16:creationId xmlns:a16="http://schemas.microsoft.com/office/drawing/2014/main" id="{54AA5563-5969-D6A0-136C-FBC8EFBB1722}"/>
              </a:ext>
            </a:extLst>
          </p:cNvPr>
          <p:cNvPicPr>
            <a:picLocks noChangeAspect="1"/>
          </p:cNvPicPr>
          <p:nvPr/>
        </p:nvPicPr>
        <p:blipFill>
          <a:blip r:embed="rId2"/>
          <a:stretch>
            <a:fillRect/>
          </a:stretch>
        </p:blipFill>
        <p:spPr>
          <a:xfrm>
            <a:off x="10509775" y="2639469"/>
            <a:ext cx="1477868" cy="1462366"/>
          </a:xfrm>
          <a:prstGeom prst="rect">
            <a:avLst/>
          </a:prstGeom>
        </p:spPr>
      </p:pic>
      <p:sp>
        <p:nvSpPr>
          <p:cNvPr id="2" name="Titel 1">
            <a:extLst>
              <a:ext uri="{FF2B5EF4-FFF2-40B4-BE49-F238E27FC236}">
                <a16:creationId xmlns:a16="http://schemas.microsoft.com/office/drawing/2014/main" id="{682A153D-37E8-7E5D-845A-A84B775C0D09}"/>
              </a:ext>
            </a:extLst>
          </p:cNvPr>
          <p:cNvSpPr>
            <a:spLocks noGrp="1"/>
          </p:cNvSpPr>
          <p:nvPr>
            <p:ph type="title"/>
          </p:nvPr>
        </p:nvSpPr>
        <p:spPr/>
        <p:txBody>
          <a:bodyPr/>
          <a:lstStyle/>
          <a:p>
            <a:r>
              <a:rPr lang="nl-NL" dirty="0"/>
              <a:t>Interactie</a:t>
            </a:r>
          </a:p>
        </p:txBody>
      </p:sp>
      <p:cxnSp>
        <p:nvCxnSpPr>
          <p:cNvPr id="12" name="Rechte verbindingslijn 11">
            <a:extLst>
              <a:ext uri="{FF2B5EF4-FFF2-40B4-BE49-F238E27FC236}">
                <a16:creationId xmlns:a16="http://schemas.microsoft.com/office/drawing/2014/main" id="{7753A18F-4A56-55C1-A539-3C4A2FD8E43D}"/>
              </a:ext>
            </a:extLst>
          </p:cNvPr>
          <p:cNvCxnSpPr>
            <a:cxnSpLocks/>
            <a:endCxn id="66" idx="2"/>
          </p:cNvCxnSpPr>
          <p:nvPr/>
        </p:nvCxnSpPr>
        <p:spPr bwMode="auto">
          <a:xfrm flipH="1">
            <a:off x="6230846" y="1298120"/>
            <a:ext cx="16329" cy="3381794"/>
          </a:xfrm>
          <a:prstGeom prst="line">
            <a:avLst/>
          </a:prstGeom>
          <a:solidFill>
            <a:schemeClr val="accent1"/>
          </a:solidFill>
          <a:ln w="28575" cap="flat" cmpd="sng" algn="ctr">
            <a:solidFill>
              <a:srgbClr val="034394"/>
            </a:solidFill>
            <a:prstDash val="dash"/>
            <a:round/>
            <a:headEnd type="none" w="med" len="med"/>
            <a:tailEnd type="none" w="med" len="med"/>
          </a:ln>
          <a:effectLst/>
        </p:spPr>
      </p:cxnSp>
      <p:sp>
        <p:nvSpPr>
          <p:cNvPr id="66" name="Rechthoek: afgeronde hoeken 65">
            <a:extLst>
              <a:ext uri="{FF2B5EF4-FFF2-40B4-BE49-F238E27FC236}">
                <a16:creationId xmlns:a16="http://schemas.microsoft.com/office/drawing/2014/main" id="{971667AA-9A0F-7790-4E5E-6D8382FF94B7}"/>
              </a:ext>
            </a:extLst>
          </p:cNvPr>
          <p:cNvSpPr/>
          <p:nvPr/>
        </p:nvSpPr>
        <p:spPr bwMode="auto">
          <a:xfrm>
            <a:off x="2116046" y="1298122"/>
            <a:ext cx="8229600" cy="3381792"/>
          </a:xfrm>
          <a:prstGeom prst="roundRect">
            <a:avLst/>
          </a:prstGeom>
          <a:noFill/>
          <a:ln w="28575" cap="flat" cmpd="sng" algn="ctr">
            <a:solidFill>
              <a:srgbClr val="034394"/>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89" name="Afbeelding 88">
            <a:extLst>
              <a:ext uri="{FF2B5EF4-FFF2-40B4-BE49-F238E27FC236}">
                <a16:creationId xmlns:a16="http://schemas.microsoft.com/office/drawing/2014/main" id="{8E86DDA2-D6AA-786C-8422-E3D118741F08}"/>
              </a:ext>
            </a:extLst>
          </p:cNvPr>
          <p:cNvPicPr>
            <a:picLocks noChangeAspect="1"/>
          </p:cNvPicPr>
          <p:nvPr/>
        </p:nvPicPr>
        <p:blipFill>
          <a:blip r:embed="rId2"/>
          <a:stretch>
            <a:fillRect/>
          </a:stretch>
        </p:blipFill>
        <p:spPr>
          <a:xfrm>
            <a:off x="104378" y="2563776"/>
            <a:ext cx="1477868" cy="1462366"/>
          </a:xfrm>
          <a:prstGeom prst="rect">
            <a:avLst/>
          </a:prstGeom>
        </p:spPr>
      </p:pic>
      <p:sp>
        <p:nvSpPr>
          <p:cNvPr id="92" name="Rechthoek: afgeronde hoeken 91">
            <a:extLst>
              <a:ext uri="{FF2B5EF4-FFF2-40B4-BE49-F238E27FC236}">
                <a16:creationId xmlns:a16="http://schemas.microsoft.com/office/drawing/2014/main" id="{B42876D7-E201-07CF-0416-279F4F464544}"/>
              </a:ext>
            </a:extLst>
          </p:cNvPr>
          <p:cNvSpPr/>
          <p:nvPr/>
        </p:nvSpPr>
        <p:spPr bwMode="auto">
          <a:xfrm>
            <a:off x="10569575" y="2735483"/>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pic>
        <p:nvPicPr>
          <p:cNvPr id="90" name="Afbeelding 89">
            <a:extLst>
              <a:ext uri="{FF2B5EF4-FFF2-40B4-BE49-F238E27FC236}">
                <a16:creationId xmlns:a16="http://schemas.microsoft.com/office/drawing/2014/main" id="{D5290A3F-F273-E994-3103-6D2726DC712B}"/>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468" t="-18028" r="1650" b="18028"/>
          <a:stretch/>
        </p:blipFill>
        <p:spPr>
          <a:xfrm>
            <a:off x="10491901" y="2597334"/>
            <a:ext cx="1488927" cy="1349008"/>
          </a:xfrm>
          <a:prstGeom prst="rect">
            <a:avLst/>
          </a:prstGeom>
        </p:spPr>
      </p:pic>
      <p:sp>
        <p:nvSpPr>
          <p:cNvPr id="93" name="Tekstvak 92">
            <a:extLst>
              <a:ext uri="{FF2B5EF4-FFF2-40B4-BE49-F238E27FC236}">
                <a16:creationId xmlns:a16="http://schemas.microsoft.com/office/drawing/2014/main" id="{A02C1BB4-D696-BEFB-4362-7964AD61C9EB}"/>
              </a:ext>
            </a:extLst>
          </p:cNvPr>
          <p:cNvSpPr txBox="1"/>
          <p:nvPr/>
        </p:nvSpPr>
        <p:spPr bwMode="auto">
          <a:xfrm>
            <a:off x="158285" y="3979899"/>
            <a:ext cx="1688069"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procedureportaal</a:t>
            </a:r>
          </a:p>
        </p:txBody>
      </p:sp>
      <p:sp>
        <p:nvSpPr>
          <p:cNvPr id="94" name="Tekstvak 93">
            <a:extLst>
              <a:ext uri="{FF2B5EF4-FFF2-40B4-BE49-F238E27FC236}">
                <a16:creationId xmlns:a16="http://schemas.microsoft.com/office/drawing/2014/main" id="{493F9923-CF06-B2AC-4D2C-CA9863AC6BC3}"/>
              </a:ext>
            </a:extLst>
          </p:cNvPr>
          <p:cNvSpPr txBox="1"/>
          <p:nvPr/>
        </p:nvSpPr>
        <p:spPr bwMode="auto">
          <a:xfrm>
            <a:off x="10613491" y="4042356"/>
            <a:ext cx="1319545"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gegevensbron</a:t>
            </a:r>
          </a:p>
        </p:txBody>
      </p:sp>
      <p:sp>
        <p:nvSpPr>
          <p:cNvPr id="125" name="Tekstvak 124">
            <a:extLst>
              <a:ext uri="{FF2B5EF4-FFF2-40B4-BE49-F238E27FC236}">
                <a16:creationId xmlns:a16="http://schemas.microsoft.com/office/drawing/2014/main" id="{7C8A8F2A-207A-C8EB-34D9-92B669545991}"/>
              </a:ext>
            </a:extLst>
          </p:cNvPr>
          <p:cNvSpPr txBox="1"/>
          <p:nvPr/>
        </p:nvSpPr>
        <p:spPr bwMode="auto">
          <a:xfrm>
            <a:off x="4116788" y="931985"/>
            <a:ext cx="4260773" cy="24840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200" kern="0" dirty="0">
                <a:latin typeface="Calibri" panose="020F0502020204030204" pitchFamily="34" charset="0"/>
                <a:ea typeface="Calibri" panose="020F0502020204030204" pitchFamily="34" charset="0"/>
                <a:cs typeface="Calibri" panose="020F0502020204030204" pitchFamily="34" charset="0"/>
              </a:rPr>
              <a:t>Vereenvoudigde weergave</a:t>
            </a:r>
          </a:p>
        </p:txBody>
      </p:sp>
      <p:grpSp>
        <p:nvGrpSpPr>
          <p:cNvPr id="139" name="Groep 138">
            <a:extLst>
              <a:ext uri="{FF2B5EF4-FFF2-40B4-BE49-F238E27FC236}">
                <a16:creationId xmlns:a16="http://schemas.microsoft.com/office/drawing/2014/main" id="{09DED02D-C237-67FB-68DD-02FD697F3BFC}"/>
              </a:ext>
            </a:extLst>
          </p:cNvPr>
          <p:cNvGrpSpPr/>
          <p:nvPr/>
        </p:nvGrpSpPr>
        <p:grpSpPr>
          <a:xfrm>
            <a:off x="843311" y="2116853"/>
            <a:ext cx="10393053" cy="480482"/>
            <a:chOff x="843311" y="2116853"/>
            <a:chExt cx="10393053" cy="480482"/>
          </a:xfrm>
        </p:grpSpPr>
        <p:cxnSp>
          <p:nvCxnSpPr>
            <p:cNvPr id="131" name="Verbindingslijn: gebogen 130">
              <a:extLst>
                <a:ext uri="{FF2B5EF4-FFF2-40B4-BE49-F238E27FC236}">
                  <a16:creationId xmlns:a16="http://schemas.microsoft.com/office/drawing/2014/main" id="{A5322073-62C4-7769-BE3B-9FA701ACEA5B}"/>
                </a:ext>
              </a:extLst>
            </p:cNvPr>
            <p:cNvCxnSpPr>
              <a:cxnSpLocks/>
              <a:stCxn id="89" idx="0"/>
              <a:endCxn id="90" idx="0"/>
            </p:cNvCxnSpPr>
            <p:nvPr/>
          </p:nvCxnSpPr>
          <p:spPr bwMode="auto">
            <a:xfrm rot="16200000" flipH="1">
              <a:off x="6023059" y="-2615971"/>
              <a:ext cx="33558" cy="10393053"/>
            </a:xfrm>
            <a:prstGeom prst="bentConnector3">
              <a:avLst>
                <a:gd name="adj1" fmla="val -681209"/>
              </a:avLst>
            </a:prstGeom>
            <a:solidFill>
              <a:schemeClr val="accent1"/>
            </a:solidFill>
            <a:ln w="38100" cap="flat" cmpd="sng" algn="ctr">
              <a:solidFill>
                <a:schemeClr val="tx1"/>
              </a:solidFill>
              <a:prstDash val="solid"/>
              <a:round/>
              <a:headEnd type="none" w="med" len="med"/>
              <a:tailEnd type="none" w="med" len="med"/>
            </a:ln>
            <a:effectLst/>
          </p:spPr>
        </p:cxnSp>
        <p:sp>
          <p:nvSpPr>
            <p:cNvPr id="134" name="Ovaal 133">
              <a:extLst>
                <a:ext uri="{FF2B5EF4-FFF2-40B4-BE49-F238E27FC236}">
                  <a16:creationId xmlns:a16="http://schemas.microsoft.com/office/drawing/2014/main" id="{4DD97477-7808-78A1-5A4A-276CAD6506D5}"/>
                </a:ext>
              </a:extLst>
            </p:cNvPr>
            <p:cNvSpPr/>
            <p:nvPr/>
          </p:nvSpPr>
          <p:spPr bwMode="auto">
            <a:xfrm>
              <a:off x="6009609" y="2116853"/>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p>
          </p:txBody>
        </p:sp>
      </p:grpSp>
      <p:grpSp>
        <p:nvGrpSpPr>
          <p:cNvPr id="140" name="Groep 139">
            <a:extLst>
              <a:ext uri="{FF2B5EF4-FFF2-40B4-BE49-F238E27FC236}">
                <a16:creationId xmlns:a16="http://schemas.microsoft.com/office/drawing/2014/main" id="{BA4576AF-57D6-ECC7-DEC6-89B06DE27757}"/>
              </a:ext>
            </a:extLst>
          </p:cNvPr>
          <p:cNvGrpSpPr/>
          <p:nvPr/>
        </p:nvGrpSpPr>
        <p:grpSpPr>
          <a:xfrm>
            <a:off x="1002320" y="4352437"/>
            <a:ext cx="10772085" cy="2000211"/>
            <a:chOff x="1002320" y="4352437"/>
            <a:chExt cx="10772085" cy="2000211"/>
          </a:xfrm>
        </p:grpSpPr>
        <p:pic>
          <p:nvPicPr>
            <p:cNvPr id="105" name="Afbeelding 104">
              <a:extLst>
                <a:ext uri="{FF2B5EF4-FFF2-40B4-BE49-F238E27FC236}">
                  <a16:creationId xmlns:a16="http://schemas.microsoft.com/office/drawing/2014/main" id="{EC540941-25C7-92B8-5D76-6A5FCAB146C1}"/>
                </a:ext>
              </a:extLst>
            </p:cNvPr>
            <p:cNvPicPr>
              <a:picLocks noChangeAspect="1"/>
            </p:cNvPicPr>
            <p:nvPr/>
          </p:nvPicPr>
          <p:blipFill>
            <a:blip r:embed="rId2"/>
            <a:stretch>
              <a:fillRect/>
            </a:stretch>
          </p:blipFill>
          <p:spPr>
            <a:xfrm>
              <a:off x="2498869" y="4890282"/>
              <a:ext cx="1477868" cy="1462366"/>
            </a:xfrm>
            <a:prstGeom prst="rect">
              <a:avLst/>
            </a:prstGeom>
          </p:spPr>
        </p:pic>
        <p:sp>
          <p:nvSpPr>
            <p:cNvPr id="106" name="Rechthoek: afgeronde hoeken 105">
              <a:extLst>
                <a:ext uri="{FF2B5EF4-FFF2-40B4-BE49-F238E27FC236}">
                  <a16:creationId xmlns:a16="http://schemas.microsoft.com/office/drawing/2014/main" id="{DAF53269-AD6B-D0CA-9B72-E10475EB548A}"/>
                </a:ext>
              </a:extLst>
            </p:cNvPr>
            <p:cNvSpPr/>
            <p:nvPr/>
          </p:nvSpPr>
          <p:spPr bwMode="auto">
            <a:xfrm>
              <a:off x="2558669" y="4986296"/>
              <a:ext cx="1330325" cy="127797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New Roman" charset="0"/>
              </a:endParaRPr>
            </a:p>
          </p:txBody>
        </p:sp>
        <p:sp>
          <p:nvSpPr>
            <p:cNvPr id="108" name="Tekstvak 107">
              <a:extLst>
                <a:ext uri="{FF2B5EF4-FFF2-40B4-BE49-F238E27FC236}">
                  <a16:creationId xmlns:a16="http://schemas.microsoft.com/office/drawing/2014/main" id="{9534B3C1-224F-C0A2-3320-506D2F5D24E7}"/>
                </a:ext>
              </a:extLst>
            </p:cNvPr>
            <p:cNvSpPr txBox="1"/>
            <p:nvPr/>
          </p:nvSpPr>
          <p:spPr bwMode="auto">
            <a:xfrm>
              <a:off x="4055218" y="5414869"/>
              <a:ext cx="7719187"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Gemeenschappelijke services van de Europese Commissie</a:t>
              </a:r>
            </a:p>
          </p:txBody>
        </p:sp>
        <p:sp>
          <p:nvSpPr>
            <p:cNvPr id="113" name="Cilinder 112">
              <a:extLst>
                <a:ext uri="{FF2B5EF4-FFF2-40B4-BE49-F238E27FC236}">
                  <a16:creationId xmlns:a16="http://schemas.microsoft.com/office/drawing/2014/main" id="{572D4C88-7EA5-E3F8-D37C-1CE5926BDD5B}"/>
                </a:ext>
              </a:extLst>
            </p:cNvPr>
            <p:cNvSpPr/>
            <p:nvPr/>
          </p:nvSpPr>
          <p:spPr bwMode="auto">
            <a:xfrm>
              <a:off x="2606496" y="5279979"/>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EB</a:t>
              </a:r>
            </a:p>
          </p:txBody>
        </p:sp>
        <p:sp>
          <p:nvSpPr>
            <p:cNvPr id="114" name="Cilinder 113">
              <a:extLst>
                <a:ext uri="{FF2B5EF4-FFF2-40B4-BE49-F238E27FC236}">
                  <a16:creationId xmlns:a16="http://schemas.microsoft.com/office/drawing/2014/main" id="{6639C391-C5B0-B5C0-0E40-DEED0135AA31}"/>
                </a:ext>
              </a:extLst>
            </p:cNvPr>
            <p:cNvSpPr/>
            <p:nvPr/>
          </p:nvSpPr>
          <p:spPr bwMode="auto">
            <a:xfrm>
              <a:off x="3237803" y="5286393"/>
              <a:ext cx="584200" cy="665827"/>
            </a:xfrm>
            <a:prstGeom prst="can">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nl-NL" sz="1600" b="0" i="0" u="none" strike="noStrike" cap="none" normalizeH="0" baseline="0" dirty="0">
                  <a:ln>
                    <a:noFill/>
                  </a:ln>
                  <a:solidFill>
                    <a:srgbClr val="273590"/>
                  </a:solidFill>
                  <a:effectLst/>
                  <a:latin typeface="Calibri" panose="020F0502020204030204" pitchFamily="34" charset="0"/>
                  <a:ea typeface="Calibri" panose="020F0502020204030204" pitchFamily="34" charset="0"/>
                  <a:cs typeface="Calibri" panose="020F0502020204030204" pitchFamily="34" charset="0"/>
                </a:rPr>
                <a:t>DSD</a:t>
              </a:r>
            </a:p>
          </p:txBody>
        </p:sp>
        <p:cxnSp>
          <p:nvCxnSpPr>
            <p:cNvPr id="115" name="Rechte verbindingslijn 114">
              <a:extLst>
                <a:ext uri="{FF2B5EF4-FFF2-40B4-BE49-F238E27FC236}">
                  <a16:creationId xmlns:a16="http://schemas.microsoft.com/office/drawing/2014/main" id="{B06614F1-C9D8-DAE1-AD54-4622F65A9B78}"/>
                </a:ext>
              </a:extLst>
            </p:cNvPr>
            <p:cNvCxnSpPr>
              <a:cxnSpLocks/>
              <a:stCxn id="106" idx="1"/>
              <a:endCxn id="93" idx="2"/>
            </p:cNvCxnSpPr>
            <p:nvPr/>
          </p:nvCxnSpPr>
          <p:spPr bwMode="auto">
            <a:xfrm flipH="1" flipV="1">
              <a:off x="1002320" y="4352437"/>
              <a:ext cx="1556349" cy="127284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5" name="Ovaal 134">
              <a:extLst>
                <a:ext uri="{FF2B5EF4-FFF2-40B4-BE49-F238E27FC236}">
                  <a16:creationId xmlns:a16="http://schemas.microsoft.com/office/drawing/2014/main" id="{0C09F604-554A-AE21-A353-4B36704B6755}"/>
                </a:ext>
              </a:extLst>
            </p:cNvPr>
            <p:cNvSpPr/>
            <p:nvPr/>
          </p:nvSpPr>
          <p:spPr bwMode="auto">
            <a:xfrm>
              <a:off x="1496670" y="4698279"/>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p:txBody>
        </p:sp>
      </p:grpSp>
      <p:grpSp>
        <p:nvGrpSpPr>
          <p:cNvPr id="138" name="Groep 137">
            <a:extLst>
              <a:ext uri="{FF2B5EF4-FFF2-40B4-BE49-F238E27FC236}">
                <a16:creationId xmlns:a16="http://schemas.microsoft.com/office/drawing/2014/main" id="{09E4E690-C6A8-A46F-E436-545A08794DA5}"/>
              </a:ext>
            </a:extLst>
          </p:cNvPr>
          <p:cNvGrpSpPr/>
          <p:nvPr/>
        </p:nvGrpSpPr>
        <p:grpSpPr>
          <a:xfrm>
            <a:off x="1582246" y="2563776"/>
            <a:ext cx="8909655" cy="1788661"/>
            <a:chOff x="1582246" y="2563776"/>
            <a:chExt cx="8909655" cy="1788661"/>
          </a:xfrm>
        </p:grpSpPr>
        <p:pic>
          <p:nvPicPr>
            <p:cNvPr id="80" name="Afbeelding 79">
              <a:extLst>
                <a:ext uri="{FF2B5EF4-FFF2-40B4-BE49-F238E27FC236}">
                  <a16:creationId xmlns:a16="http://schemas.microsoft.com/office/drawing/2014/main" id="{E24B3EC3-81FC-6E95-5BBE-B74FDFC0E652}"/>
                </a:ext>
              </a:extLst>
            </p:cNvPr>
            <p:cNvPicPr>
              <a:picLocks noChangeAspect="1"/>
            </p:cNvPicPr>
            <p:nvPr/>
          </p:nvPicPr>
          <p:blipFill>
            <a:blip r:embed="rId4"/>
            <a:stretch>
              <a:fillRect/>
            </a:stretch>
          </p:blipFill>
          <p:spPr>
            <a:xfrm>
              <a:off x="3771603" y="2570179"/>
              <a:ext cx="1416123" cy="1416123"/>
            </a:xfrm>
            <a:prstGeom prst="rect">
              <a:avLst/>
            </a:prstGeom>
          </p:spPr>
        </p:pic>
        <p:pic>
          <p:nvPicPr>
            <p:cNvPr id="81" name="Afbeelding 80">
              <a:extLst>
                <a:ext uri="{FF2B5EF4-FFF2-40B4-BE49-F238E27FC236}">
                  <a16:creationId xmlns:a16="http://schemas.microsoft.com/office/drawing/2014/main" id="{494E52F7-D9AA-41E3-4E4E-38128E31630F}"/>
                </a:ext>
              </a:extLst>
            </p:cNvPr>
            <p:cNvPicPr>
              <a:picLocks noChangeAspect="1"/>
            </p:cNvPicPr>
            <p:nvPr/>
          </p:nvPicPr>
          <p:blipFill>
            <a:blip r:embed="rId4"/>
            <a:stretch>
              <a:fillRect/>
            </a:stretch>
          </p:blipFill>
          <p:spPr>
            <a:xfrm>
              <a:off x="7517710" y="2563776"/>
              <a:ext cx="1416123" cy="1416123"/>
            </a:xfrm>
            <a:prstGeom prst="rect">
              <a:avLst/>
            </a:prstGeom>
          </p:spPr>
        </p:pic>
        <p:cxnSp>
          <p:nvCxnSpPr>
            <p:cNvPr id="96" name="Rechte verbindingslijn 95">
              <a:extLst>
                <a:ext uri="{FF2B5EF4-FFF2-40B4-BE49-F238E27FC236}">
                  <a16:creationId xmlns:a16="http://schemas.microsoft.com/office/drawing/2014/main" id="{1CDD6007-E656-96B1-AF3F-CB1274BC5464}"/>
                </a:ext>
              </a:extLst>
            </p:cNvPr>
            <p:cNvCxnSpPr>
              <a:cxnSpLocks/>
              <a:stCxn id="89" idx="3"/>
              <a:endCxn id="80" idx="1"/>
            </p:cNvCxnSpPr>
            <p:nvPr/>
          </p:nvCxnSpPr>
          <p:spPr bwMode="auto">
            <a:xfrm flipV="1">
              <a:off x="1582246" y="3278241"/>
              <a:ext cx="2189357" cy="16718"/>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0" name="Rechte verbindingslijn 99">
              <a:extLst>
                <a:ext uri="{FF2B5EF4-FFF2-40B4-BE49-F238E27FC236}">
                  <a16:creationId xmlns:a16="http://schemas.microsoft.com/office/drawing/2014/main" id="{FD806928-C94F-2860-7F02-73D597599DC1}"/>
                </a:ext>
              </a:extLst>
            </p:cNvPr>
            <p:cNvCxnSpPr>
              <a:stCxn id="81" idx="3"/>
              <a:endCxn id="90" idx="1"/>
            </p:cNvCxnSpPr>
            <p:nvPr/>
          </p:nvCxnSpPr>
          <p:spPr bwMode="auto">
            <a:xfrm>
              <a:off x="8933833" y="3271838"/>
              <a:ext cx="155806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3" name="Rechte verbindingslijn 102">
              <a:extLst>
                <a:ext uri="{FF2B5EF4-FFF2-40B4-BE49-F238E27FC236}">
                  <a16:creationId xmlns:a16="http://schemas.microsoft.com/office/drawing/2014/main" id="{A9C6D07C-5E29-DF18-BFDA-BDDD78700AF0}"/>
                </a:ext>
              </a:extLst>
            </p:cNvPr>
            <p:cNvCxnSpPr>
              <a:stCxn id="80" idx="3"/>
              <a:endCxn id="81" idx="1"/>
            </p:cNvCxnSpPr>
            <p:nvPr/>
          </p:nvCxnSpPr>
          <p:spPr bwMode="auto">
            <a:xfrm flipV="1">
              <a:off x="5187726" y="3271838"/>
              <a:ext cx="2329984" cy="640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28" name="Tekstvak 127">
              <a:extLst>
                <a:ext uri="{FF2B5EF4-FFF2-40B4-BE49-F238E27FC236}">
                  <a16:creationId xmlns:a16="http://schemas.microsoft.com/office/drawing/2014/main" id="{D27AEB1E-7BC3-25E6-5995-9577106CE4E3}"/>
                </a:ext>
              </a:extLst>
            </p:cNvPr>
            <p:cNvSpPr txBox="1"/>
            <p:nvPr/>
          </p:nvSpPr>
          <p:spPr bwMode="auto">
            <a:xfrm>
              <a:off x="3254132" y="3979899"/>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29" name="Tekstvak 128">
              <a:extLst>
                <a:ext uri="{FF2B5EF4-FFF2-40B4-BE49-F238E27FC236}">
                  <a16:creationId xmlns:a16="http://schemas.microsoft.com/office/drawing/2014/main" id="{89CE78A6-1498-D9D2-89DF-55EB4C4E0214}"/>
                </a:ext>
              </a:extLst>
            </p:cNvPr>
            <p:cNvSpPr txBox="1"/>
            <p:nvPr/>
          </p:nvSpPr>
          <p:spPr bwMode="auto">
            <a:xfrm>
              <a:off x="7074953" y="3957135"/>
              <a:ext cx="2442914" cy="37253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ctr">
                <a:lnSpc>
                  <a:spcPct val="150000"/>
                </a:lnSpc>
              </a:pPr>
              <a:r>
                <a:rPr lang="nl-NL" sz="1800" kern="0" dirty="0">
                  <a:solidFill>
                    <a:srgbClr val="273590"/>
                  </a:solidFill>
                  <a:latin typeface="Calibri" panose="020F0502020204030204" pitchFamily="34" charset="0"/>
                  <a:ea typeface="Calibri" panose="020F0502020204030204" pitchFamily="34" charset="0"/>
                  <a:cs typeface="Calibri" panose="020F0502020204030204" pitchFamily="34" charset="0"/>
                </a:rPr>
                <a:t>eDelivery toegangspunt</a:t>
              </a:r>
            </a:p>
          </p:txBody>
        </p:sp>
        <p:sp>
          <p:nvSpPr>
            <p:cNvPr id="133" name="Ovaal 132">
              <a:extLst>
                <a:ext uri="{FF2B5EF4-FFF2-40B4-BE49-F238E27FC236}">
                  <a16:creationId xmlns:a16="http://schemas.microsoft.com/office/drawing/2014/main" id="{30C7D7ED-F94A-2C22-C0B8-0CEA73A0A842}"/>
                </a:ext>
              </a:extLst>
            </p:cNvPr>
            <p:cNvSpPr/>
            <p:nvPr/>
          </p:nvSpPr>
          <p:spPr bwMode="auto">
            <a:xfrm>
              <a:off x="6020917" y="3081056"/>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p>
          </p:txBody>
        </p:sp>
        <p:sp>
          <p:nvSpPr>
            <p:cNvPr id="136" name="Ovaal 135">
              <a:extLst>
                <a:ext uri="{FF2B5EF4-FFF2-40B4-BE49-F238E27FC236}">
                  <a16:creationId xmlns:a16="http://schemas.microsoft.com/office/drawing/2014/main" id="{41D419D7-4C35-AD6F-0724-3639361E7817}"/>
                </a:ext>
              </a:extLst>
            </p:cNvPr>
            <p:cNvSpPr/>
            <p:nvPr/>
          </p:nvSpPr>
          <p:spPr bwMode="auto">
            <a:xfrm>
              <a:off x="2665345" y="3044258"/>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p:txBody>
        </p:sp>
        <p:sp>
          <p:nvSpPr>
            <p:cNvPr id="137" name="Ovaal 136">
              <a:extLst>
                <a:ext uri="{FF2B5EF4-FFF2-40B4-BE49-F238E27FC236}">
                  <a16:creationId xmlns:a16="http://schemas.microsoft.com/office/drawing/2014/main" id="{C380DA8A-FF66-67DD-8CDE-3DBBAAA0F8E5}"/>
                </a:ext>
              </a:extLst>
            </p:cNvPr>
            <p:cNvSpPr/>
            <p:nvPr/>
          </p:nvSpPr>
          <p:spPr bwMode="auto">
            <a:xfrm>
              <a:off x="9423617" y="2995751"/>
              <a:ext cx="507849" cy="47311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240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kumimoji="0" lang="nl-NL"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3" name="Tekstballon: rechthoek 2">
            <a:extLst>
              <a:ext uri="{FF2B5EF4-FFF2-40B4-BE49-F238E27FC236}">
                <a16:creationId xmlns:a16="http://schemas.microsoft.com/office/drawing/2014/main" id="{6DA6A024-BF07-4EB7-DFAA-75F1D4858962}"/>
              </a:ext>
            </a:extLst>
          </p:cNvPr>
          <p:cNvSpPr/>
          <p:nvPr/>
        </p:nvSpPr>
        <p:spPr bwMode="auto">
          <a:xfrm>
            <a:off x="1002321" y="3946342"/>
            <a:ext cx="10457052" cy="1363431"/>
          </a:xfrm>
          <a:prstGeom prst="wedgeRectCallout">
            <a:avLst>
              <a:gd name="adj1" fmla="val 1776"/>
              <a:gd name="adj2" fmla="val -143837"/>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nl-NL" sz="1600" b="1" dirty="0"/>
              <a:t>Browser re-directs</a:t>
            </a:r>
          </a:p>
          <a:p>
            <a:endParaRPr lang="nl-NL" sz="1600" b="1" dirty="0"/>
          </a:p>
          <a:p>
            <a:r>
              <a:rPr lang="nl-NL" sz="1600" dirty="0"/>
              <a:t>Voor </a:t>
            </a:r>
            <a:r>
              <a:rPr lang="nl-NL" sz="1600" dirty="0" err="1"/>
              <a:t>herauthenticatie</a:t>
            </a:r>
            <a:r>
              <a:rPr lang="nl-NL" sz="1600" dirty="0"/>
              <a:t> en voorbeeldweergave bij de gegevensbron.</a:t>
            </a:r>
            <a:endParaRPr lang="nl-NL" sz="1600" b="1" dirty="0"/>
          </a:p>
          <a:p>
            <a:endParaRPr lang="nl-NL" sz="1600" dirty="0"/>
          </a:p>
        </p:txBody>
      </p:sp>
      <p:pic>
        <p:nvPicPr>
          <p:cNvPr id="4" name="Picture 6" descr="Vlag van Europa - Wikipedia">
            <a:extLst>
              <a:ext uri="{FF2B5EF4-FFF2-40B4-BE49-F238E27FC236}">
                <a16:creationId xmlns:a16="http://schemas.microsoft.com/office/drawing/2014/main" id="{0FFDFD63-0818-0FAE-D813-FAE7B19DD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8378" y="4081160"/>
            <a:ext cx="1416123" cy="94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342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ARMA DOCSYS~XML" val="&lt;data author=&quot;{00000000-0000-0000-0000-000000000000}&quot; authorname=&quot;(onbekend)&quot; model=&quot;{00000001-0005-0000-0001-000000000013}&quot; profile=&quot;1Logo&quot; created=&quot;2010-10-28 12:31:02&quot; modified=&quot;2010-10-28 14:12:02&quot;&gt;&lt;presentatie template=&quot;C:\Program Files\Carma DocSys\1Logo\Modellen\Presentaties\ministerie.pot&quot; enabled=&quot;true&quot; reopen=&quot;true&quot; lcid=&quot;1043&quot; newdoc=&quot;true&quot; engine=&quot;DocSysEngine.MSPPT&quot;&gt;&lt;titel class=&quot;string&quot; value=&quot;&quot;/&gt;&lt;fldfooter class=&quot;string&quot; value=&quot;&quot;/&gt;&lt;subtitel class=&quot;string&quot; value=&quot;&quot;/&gt;&lt;datum class=&quot;string&quot; value=&quot;29 oktober 2010&quot;/&gt;&lt;kleur class=&quot;string&quot; value=&quot;&quot;/&gt;&lt;divisie class=&quot;string&quot; value=&quot;Ministerie&quot; id=&quot;1&quot;/&gt;&lt;PAPER/&gt;&lt;/presentatie&gt;&lt;/data&gt;&#10;"/>
</p:tagLst>
</file>

<file path=ppt/theme/theme1.xml><?xml version="1.0" encoding="utf-8"?>
<a:theme xmlns:a="http://schemas.openxmlformats.org/drawingml/2006/main" name="bNC-SDG basispresentatie">
  <a:themeElements>
    <a:clrScheme name="">
      <a:dk1>
        <a:srgbClr val="000000"/>
      </a:dk1>
      <a:lt1>
        <a:srgbClr val="FFFFFF"/>
      </a:lt1>
      <a:dk2>
        <a:srgbClr val="0E4A10"/>
      </a:dk2>
      <a:lt2>
        <a:srgbClr val="47145C"/>
      </a:lt2>
      <a:accent1>
        <a:srgbClr val="046F96"/>
      </a:accent1>
      <a:accent2>
        <a:srgbClr val="9ACCD4"/>
      </a:accent2>
      <a:accent3>
        <a:srgbClr val="FFFFFF"/>
      </a:accent3>
      <a:accent4>
        <a:srgbClr val="000000"/>
      </a:accent4>
      <a:accent5>
        <a:srgbClr val="AABBC9"/>
      </a:accent5>
      <a:accent6>
        <a:srgbClr val="8BB9C0"/>
      </a:accent6>
      <a:hlink>
        <a:srgbClr val="ED8FBB"/>
      </a:hlink>
      <a:folHlink>
        <a:srgbClr val="900079"/>
      </a:folHlink>
    </a:clrScheme>
    <a:fontScheme name="ministeri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6CFF2"/>
        </a:solidFill>
        <a:ln w="9525"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nl-NL" sz="2400" b="0" i="0" u="none" strike="noStrike" cap="none" normalizeH="0" baseline="0" smtClean="0">
            <a:ln>
              <a:noFill/>
            </a:ln>
            <a:solidFill>
              <a:schemeClr val="tx1"/>
            </a:solidFill>
            <a:effectLst/>
            <a:latin typeface="Times New Roman" charset="0"/>
          </a:defRPr>
        </a:defPPr>
      </a:lstStyle>
    </a:lnDef>
    <a:txDef>
      <a:spPr bwMode="auto">
        <a:noFill/>
        <a:ln w="9525">
          <a:noFill/>
          <a:miter lim="800000"/>
          <a:headEnd/>
          <a:tailEnd/>
        </a:ln>
        <a:effectLst/>
      </a:spPr>
      <a:bodyPr vert="horz" wrap="square" lIns="0" tIns="0" rIns="0" bIns="0" numCol="1" anchor="t" anchorCtr="0" compatLnSpc="1">
        <a:prstTxWarp prst="textNoShape">
          <a:avLst/>
        </a:prstTxWarp>
      </a:bodyPr>
      <a:lstStyle>
        <a:defPPr algn="l">
          <a:lnSpc>
            <a:spcPct val="150000"/>
          </a:lnSpc>
          <a:defRPr sz="1200" kern="0" dirty="0" err="1" smtClean="0"/>
        </a:defPPr>
      </a:lstStyle>
    </a:txDef>
  </a:objectDefaults>
  <a:extraClrSchemeLst>
    <a:extraClrScheme>
      <a:clrScheme name="ministerie 1">
        <a:dk1>
          <a:srgbClr val="000000"/>
        </a:dk1>
        <a:lt1>
          <a:srgbClr val="FFFFFF"/>
        </a:lt1>
        <a:dk2>
          <a:srgbClr val="529D26"/>
        </a:dk2>
        <a:lt2>
          <a:srgbClr val="808080"/>
        </a:lt2>
        <a:accent1>
          <a:srgbClr val="58AE8B"/>
        </a:accent1>
        <a:accent2>
          <a:srgbClr val="2494C5"/>
        </a:accent2>
        <a:accent3>
          <a:srgbClr val="FFFFFF"/>
        </a:accent3>
        <a:accent4>
          <a:srgbClr val="000000"/>
        </a:accent4>
        <a:accent5>
          <a:srgbClr val="B4D3C4"/>
        </a:accent5>
        <a:accent6>
          <a:srgbClr val="2086B2"/>
        </a:accent6>
        <a:hlink>
          <a:srgbClr val="9ACCD4"/>
        </a:hlink>
        <a:folHlink>
          <a:srgbClr val="ED8FBB"/>
        </a:folHlink>
      </a:clrScheme>
      <a:clrMap bg1="lt1" tx1="dk1" bg2="lt2" tx2="dk2" accent1="accent1" accent2="accent2" accent3="accent3" accent4="accent4" accent5="accent5" accent6="accent6" hlink="hlink" folHlink="folHlink"/>
    </a:extraClrScheme>
    <a:extraClrScheme>
      <a:clrScheme name="ministerie 2">
        <a:dk1>
          <a:srgbClr val="000000"/>
        </a:dk1>
        <a:lt1>
          <a:srgbClr val="FFFFFF"/>
        </a:lt1>
        <a:dk2>
          <a:srgbClr val="3C1508"/>
        </a:dk2>
        <a:lt2>
          <a:srgbClr val="3C1508"/>
        </a:lt2>
        <a:accent1>
          <a:srgbClr val="FBD221"/>
        </a:accent1>
        <a:accent2>
          <a:srgbClr val="F9A529"/>
        </a:accent2>
        <a:accent3>
          <a:srgbClr val="FFFFFF"/>
        </a:accent3>
        <a:accent4>
          <a:srgbClr val="000000"/>
        </a:accent4>
        <a:accent5>
          <a:srgbClr val="FDE5AB"/>
        </a:accent5>
        <a:accent6>
          <a:srgbClr val="E29524"/>
        </a:accent6>
        <a:hlink>
          <a:srgbClr val="EE0026"/>
        </a:hlink>
        <a:folHlink>
          <a:srgbClr val="60652A"/>
        </a:folHlink>
      </a:clrScheme>
      <a:clrMap bg1="lt1" tx1="dk1" bg2="lt2" tx2="dk2" accent1="accent1" accent2="accent2" accent3="accent3" accent4="accent4" accent5="accent5" accent6="accent6" hlink="hlink" folHlink="folHlink"/>
    </a:extraClrScheme>
    <a:extraClrScheme>
      <a:clrScheme name="ministerie 3">
        <a:dk1>
          <a:srgbClr val="000000"/>
        </a:dk1>
        <a:lt1>
          <a:srgbClr val="FFFFFF"/>
        </a:lt1>
        <a:dk2>
          <a:srgbClr val="47145C"/>
        </a:dk2>
        <a:lt2>
          <a:srgbClr val="0E4A10"/>
        </a:lt2>
        <a:accent1>
          <a:srgbClr val="EE0026"/>
        </a:accent1>
        <a:accent2>
          <a:srgbClr val="D60044"/>
        </a:accent2>
        <a:accent3>
          <a:srgbClr val="FFFFFF"/>
        </a:accent3>
        <a:accent4>
          <a:srgbClr val="000000"/>
        </a:accent4>
        <a:accent5>
          <a:srgbClr val="F5AAAC"/>
        </a:accent5>
        <a:accent6>
          <a:srgbClr val="C2003D"/>
        </a:accent6>
        <a:hlink>
          <a:srgbClr val="ED8FBB"/>
        </a:hlink>
        <a:folHlink>
          <a:srgbClr val="A10086"/>
        </a:folHlink>
      </a:clrScheme>
      <a:clrMap bg1="lt1" tx1="dk1" bg2="lt2" tx2="dk2" accent1="accent1" accent2="accent2" accent3="accent3" accent4="accent4" accent5="accent5" accent6="accent6" hlink="hlink" folHlink="folHlink"/>
    </a:extraClrScheme>
    <a:extraClrScheme>
      <a:clrScheme name="ministerie 4">
        <a:dk1>
          <a:srgbClr val="000000"/>
        </a:dk1>
        <a:lt1>
          <a:srgbClr val="FFFFFF"/>
        </a:lt1>
        <a:dk2>
          <a:srgbClr val="529D26"/>
        </a:dk2>
        <a:lt2>
          <a:srgbClr val="808080"/>
        </a:lt2>
        <a:accent1>
          <a:srgbClr val="6ED9AD"/>
        </a:accent1>
        <a:accent2>
          <a:srgbClr val="2494C5"/>
        </a:accent2>
        <a:accent3>
          <a:srgbClr val="FFFFFF"/>
        </a:accent3>
        <a:accent4>
          <a:srgbClr val="000000"/>
        </a:accent4>
        <a:accent5>
          <a:srgbClr val="BAE9D3"/>
        </a:accent5>
        <a:accent6>
          <a:srgbClr val="2086B2"/>
        </a:accent6>
        <a:hlink>
          <a:srgbClr val="9ACCD4"/>
        </a:hlink>
        <a:folHlink>
          <a:srgbClr val="ED8FB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ICTU Blanco Document" ma:contentTypeID="0x010100CA9CDBB764D01E419D82B5B2D492A06E00771D5517CEB2F14DB306DDF33588A29E" ma:contentTypeVersion="1" ma:contentTypeDescription="Een nieuw document maken." ma:contentTypeScope="" ma:versionID="df2d0e80a3295e188517e3b325039756">
  <xsd:schema xmlns:xsd="http://www.w3.org/2001/XMLSchema" xmlns:xs="http://www.w3.org/2001/XMLSchema" xmlns:p="http://schemas.microsoft.com/office/2006/metadata/properties" targetNamespace="http://schemas.microsoft.com/office/2006/metadata/properties" ma:root="true" ma:fieldsID="8d295f0bafc8c9793f4574d007e9214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SharedContentType xmlns="Microsoft.SharePoint.Taxonomy.ContentTypeSync" SourceId="a104d5ce-f540-4606-a78d-e5febbb9402b" ContentTypeId="0x010100CA9CDBB764D01E419D82B5B2D492A06E" PreviousValue="false"/>
</file>

<file path=customXml/itemProps1.xml><?xml version="1.0" encoding="utf-8"?>
<ds:datastoreItem xmlns:ds="http://schemas.openxmlformats.org/officeDocument/2006/customXml" ds:itemID="{AE734956-2955-439E-8FEF-E33D524A300F}">
  <ds:schemaRefs>
    <ds:schemaRef ds:uri="http://schemas.microsoft.com/sharepoint/v3/contenttype/forms"/>
  </ds:schemaRefs>
</ds:datastoreItem>
</file>

<file path=customXml/itemProps2.xml><?xml version="1.0" encoding="utf-8"?>
<ds:datastoreItem xmlns:ds="http://schemas.openxmlformats.org/officeDocument/2006/customXml" ds:itemID="{FECA96D3-4146-46FA-8DF9-BA1955CC8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8BE439-6B24-45A4-BA1D-0F0650410159}">
  <ds:schemaRef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8A64EE96-183B-44CD-AFD4-6035918750E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Breedbeeld</PresentationFormat>
  <Paragraphs>164</Paragraphs>
  <Slides>10</Slides>
  <Notes>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vt:i4>
      </vt:variant>
    </vt:vector>
  </HeadingPairs>
  <TitlesOfParts>
    <vt:vector size="16" baseType="lpstr">
      <vt:lpstr>Arial</vt:lpstr>
      <vt:lpstr>Calibri</vt:lpstr>
      <vt:lpstr>Systeemlettertype</vt:lpstr>
      <vt:lpstr>Times New Roman</vt:lpstr>
      <vt:lpstr>Verdana</vt:lpstr>
      <vt:lpstr>bNC-SDG basispresentatie</vt:lpstr>
      <vt:lpstr>Technisch overleg Digikoppeling  SDG Once Only technical System (OOTS)</vt:lpstr>
      <vt:lpstr>Doelstelling Single Digital Gateway Regulation (SDG)</vt:lpstr>
      <vt:lpstr>Simulatie</vt:lpstr>
      <vt:lpstr>Casus CIBG</vt:lpstr>
      <vt:lpstr>Interactie</vt:lpstr>
      <vt:lpstr>Interactie</vt:lpstr>
      <vt:lpstr>Interactie</vt:lpstr>
      <vt:lpstr>Interactie</vt:lpstr>
      <vt:lpstr>Interactie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dc:title>
  <dc:creator>Haitske van de Linde</dc:creator>
  <cp:lastModifiedBy>Ivar Vennekens</cp:lastModifiedBy>
  <cp:revision>165</cp:revision>
  <cp:lastPrinted>2021-03-31T09:24:15Z</cp:lastPrinted>
  <dcterms:created xsi:type="dcterms:W3CDTF">2020-10-25T22:24:07Z</dcterms:created>
  <dcterms:modified xsi:type="dcterms:W3CDTF">2022-12-08T08:13:37Z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haredWithUsers">
    <vt:lpwstr>19;#Haitske van de Linde;#13;#Alexander Bielowski;#197;#Mavi Cristache;#194;#Mireille Major;#20;#Xander van der Linde;#193;#Gertjan Bouwers</vt:lpwstr>
  </property>
  <property fmtid="{D5CDD505-2E9C-101B-9397-08002B2CF9AE}" pid="3" name="ContentTypeId">
    <vt:lpwstr>0x010100CA9CDBB764D01E419D82B5B2D492A06E00771D5517CEB2F14DB306DDF33588A29E</vt:lpwstr>
  </property>
</Properties>
</file>